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32"/>
  </p:notesMasterIdLst>
  <p:sldIdLst>
    <p:sldId id="256" r:id="rId6"/>
    <p:sldId id="257" r:id="rId7"/>
    <p:sldId id="258" r:id="rId8"/>
    <p:sldId id="259" r:id="rId9"/>
    <p:sldId id="260" r:id="rId10"/>
    <p:sldId id="272" r:id="rId11"/>
    <p:sldId id="280" r:id="rId12"/>
    <p:sldId id="277" r:id="rId13"/>
    <p:sldId id="278" r:id="rId14"/>
    <p:sldId id="281" r:id="rId15"/>
    <p:sldId id="282" r:id="rId16"/>
    <p:sldId id="261" r:id="rId17"/>
    <p:sldId id="262" r:id="rId18"/>
    <p:sldId id="263" r:id="rId19"/>
    <p:sldId id="264" r:id="rId20"/>
    <p:sldId id="279" r:id="rId21"/>
    <p:sldId id="266" r:id="rId22"/>
    <p:sldId id="268" r:id="rId23"/>
    <p:sldId id="269" r:id="rId24"/>
    <p:sldId id="270" r:id="rId25"/>
    <p:sldId id="271" r:id="rId26"/>
    <p:sldId id="273" r:id="rId27"/>
    <p:sldId id="267" r:id="rId28"/>
    <p:sldId id="274" r:id="rId29"/>
    <p:sldId id="275" r:id="rId30"/>
    <p:sldId id="276" r:id="rId31"/>
  </p:sldIdLst>
  <p:sldSz cx="9144000" cy="5143500" type="screen16x9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32" autoAdjust="0"/>
    <p:restoredTop sz="94660"/>
  </p:normalViewPr>
  <p:slideViewPr>
    <p:cSldViewPr snapToGrid="0">
      <p:cViewPr>
        <p:scale>
          <a:sx n="200" d="100"/>
          <a:sy n="200" d="100"/>
        </p:scale>
        <p:origin x="2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9DBF5-EB62-4A48-9CBC-1885DE29DEE8}" type="datetimeFigureOut">
              <a:rPr lang="es-ES" smtClean="0"/>
              <a:t>15/02/2024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3E7895-F2D0-47B2-A2FF-C43B5B1A447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6345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E7895-F2D0-47B2-A2FF-C43B5B1A447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778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3E7895-F2D0-47B2-A2FF-C43B5B1A447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824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3355200" cy="721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3355200" cy="721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3355200" cy="721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3355200" cy="721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3355200" cy="721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s-E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s-E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141800" y="2044800"/>
            <a:ext cx="4296240" cy="11487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r>
              <a:rPr lang="es-ES" sz="35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5;p56"/>
          <p:cNvSpPr/>
          <p:nvPr/>
        </p:nvSpPr>
        <p:spPr>
          <a:xfrm>
            <a:off x="152280" y="166680"/>
            <a:ext cx="6058440" cy="1233720"/>
          </a:xfrm>
          <a:prstGeom prst="rect">
            <a:avLst/>
          </a:prstGeom>
          <a:solidFill>
            <a:srgbClr val="FFB200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720000" y="213264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r>
              <a:rPr lang="es-ES" sz="35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720000" y="366912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r>
              <a:rPr lang="es-ES" sz="35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1" name="PlaceHolder 3"/>
          <p:cNvSpPr>
            <a:spLocks noGrp="1"/>
          </p:cNvSpPr>
          <p:nvPr>
            <p:ph type="title"/>
          </p:nvPr>
        </p:nvSpPr>
        <p:spPr>
          <a:xfrm>
            <a:off x="4753080" y="213264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r>
              <a:rPr lang="es-ES" sz="35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4753080" y="366912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r>
              <a:rPr lang="es-ES" sz="35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3" name="PlaceHolder 5"/>
          <p:cNvSpPr>
            <a:spLocks noGrp="1"/>
          </p:cNvSpPr>
          <p:nvPr>
            <p:ph type="title"/>
          </p:nvPr>
        </p:nvSpPr>
        <p:spPr>
          <a:xfrm>
            <a:off x="720000" y="540000"/>
            <a:ext cx="54907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r>
              <a:rPr lang="es-ES" sz="2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r>
              <a:rPr lang="es-ES" sz="12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r>
              <a:rPr lang="es-ES" sz="2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r>
              <a:rPr lang="es-ES" sz="2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r>
              <a:rPr lang="es-ES" sz="2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38;p1"/>
          <p:cNvPicPr/>
          <p:nvPr/>
        </p:nvPicPr>
        <p:blipFill>
          <a:blip r:embed="rId2"/>
          <a:stretch/>
        </p:blipFill>
        <p:spPr>
          <a:xfrm>
            <a:off x="152280" y="152280"/>
            <a:ext cx="8759520" cy="4848480"/>
          </a:xfrm>
          <a:prstGeom prst="rect">
            <a:avLst/>
          </a:prstGeom>
          <a:ln w="0">
            <a:noFill/>
          </a:ln>
        </p:spPr>
      </p:pic>
      <p:sp>
        <p:nvSpPr>
          <p:cNvPr id="197" name="PlaceHolder 1"/>
          <p:cNvSpPr>
            <a:spLocks noGrp="1"/>
          </p:cNvSpPr>
          <p:nvPr>
            <p:ph type="subTitle"/>
          </p:nvPr>
        </p:nvSpPr>
        <p:spPr>
          <a:xfrm>
            <a:off x="3206160" y="4280760"/>
            <a:ext cx="570564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900" b="0" strike="noStrike" spc="-1">
                <a:solidFill>
                  <a:srgbClr val="FFFFFF"/>
                </a:solidFill>
                <a:highlight>
                  <a:srgbClr val="4A86E8"/>
                </a:highlight>
                <a:latin typeface="Open Sans"/>
                <a:ea typeface="Open Sans"/>
              </a:rPr>
              <a:t>Realizado por: Miguel A. ,Alvaro , Christian  y Raul</a:t>
            </a:r>
            <a:r>
              <a:rPr lang="en" sz="1900" b="0" strike="noStrike" spc="-1">
                <a:solidFill>
                  <a:srgbClr val="000000"/>
                </a:solidFill>
                <a:highlight>
                  <a:srgbClr val="FFB200"/>
                </a:highlight>
                <a:latin typeface="Open Sans"/>
                <a:ea typeface="Open Sans"/>
              </a:rPr>
              <a:t> </a:t>
            </a:r>
            <a:endParaRPr lang="es-ES" sz="19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8AF99A-B8C2-784E-9ADB-07BABA2B0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38;g1f1cd043472_0_0">
            <a:extLst>
              <a:ext uri="{FF2B5EF4-FFF2-40B4-BE49-F238E27FC236}">
                <a16:creationId xmlns:a16="http://schemas.microsoft.com/office/drawing/2014/main" id="{8B5B06D6-11AF-3BF1-542B-8B2DD1CE95A1}"/>
              </a:ext>
            </a:extLst>
          </p:cNvPr>
          <p:cNvSpPr/>
          <p:nvPr/>
        </p:nvSpPr>
        <p:spPr>
          <a:xfrm>
            <a:off x="298440" y="162000"/>
            <a:ext cx="4752000" cy="14252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sp>
        <p:nvSpPr>
          <p:cNvPr id="277" name="Google Shape;239;g1f1cd043472_0_0">
            <a:extLst>
              <a:ext uri="{FF2B5EF4-FFF2-40B4-BE49-F238E27FC236}">
                <a16:creationId xmlns:a16="http://schemas.microsoft.com/office/drawing/2014/main" id="{67CCA037-7094-68E6-19FB-232BF7B71E9E}"/>
              </a:ext>
            </a:extLst>
          </p:cNvPr>
          <p:cNvSpPr/>
          <p:nvPr/>
        </p:nvSpPr>
        <p:spPr>
          <a:xfrm>
            <a:off x="144360" y="162000"/>
            <a:ext cx="3692880" cy="1032840"/>
          </a:xfrm>
          <a:prstGeom prst="rect">
            <a:avLst/>
          </a:pr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0" strike="noStrike" spc="-1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sp>
        <p:nvSpPr>
          <p:cNvPr id="278" name="PlaceHolder 1">
            <a:extLst>
              <a:ext uri="{FF2B5EF4-FFF2-40B4-BE49-F238E27FC236}">
                <a16:creationId xmlns:a16="http://schemas.microsoft.com/office/drawing/2014/main" id="{6989C177-4A12-772D-813D-510AB01EF04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34720" y="396000"/>
            <a:ext cx="3224987" cy="56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1" spc="-1" dirty="0">
                <a:solidFill>
                  <a:srgbClr val="000000"/>
                </a:solidFill>
                <a:latin typeface="Open Sans"/>
                <a:ea typeface="Open Sans"/>
              </a:rPr>
              <a:t>ESTRUCTURA WEB </a:t>
            </a: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1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endParaRPr lang="es-ES" sz="2400" b="0" strike="noStrike" spc="-1" dirty="0">
              <a:latin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4CEB53C-450C-7E0B-37FE-BFBD3DB91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415" y="116043"/>
            <a:ext cx="4126992" cy="491141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B0AE474-1E10-9C79-D64B-0AAE8639BC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5662" y="538089"/>
            <a:ext cx="6047100" cy="47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19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9497E7-0177-9DD4-1DE3-7B9057BA2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38;g1f1cd043472_0_0">
            <a:extLst>
              <a:ext uri="{FF2B5EF4-FFF2-40B4-BE49-F238E27FC236}">
                <a16:creationId xmlns:a16="http://schemas.microsoft.com/office/drawing/2014/main" id="{13A7220B-634E-C617-2BA2-54A4B2A63A08}"/>
              </a:ext>
            </a:extLst>
          </p:cNvPr>
          <p:cNvSpPr/>
          <p:nvPr/>
        </p:nvSpPr>
        <p:spPr>
          <a:xfrm>
            <a:off x="298440" y="162000"/>
            <a:ext cx="4752000" cy="14252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sp>
        <p:nvSpPr>
          <p:cNvPr id="277" name="Google Shape;239;g1f1cd043472_0_0">
            <a:extLst>
              <a:ext uri="{FF2B5EF4-FFF2-40B4-BE49-F238E27FC236}">
                <a16:creationId xmlns:a16="http://schemas.microsoft.com/office/drawing/2014/main" id="{9AC37643-F7B2-7974-7EAF-94B2CA2BA72F}"/>
              </a:ext>
            </a:extLst>
          </p:cNvPr>
          <p:cNvSpPr/>
          <p:nvPr/>
        </p:nvSpPr>
        <p:spPr>
          <a:xfrm>
            <a:off x="144360" y="162000"/>
            <a:ext cx="3692880" cy="1032840"/>
          </a:xfrm>
          <a:prstGeom prst="rect">
            <a:avLst/>
          </a:pr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0" strike="noStrike" spc="-1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sp>
        <p:nvSpPr>
          <p:cNvPr id="278" name="PlaceHolder 1">
            <a:extLst>
              <a:ext uri="{FF2B5EF4-FFF2-40B4-BE49-F238E27FC236}">
                <a16:creationId xmlns:a16="http://schemas.microsoft.com/office/drawing/2014/main" id="{23B87800-01C6-53D4-CCD2-8F88BA6CF8C7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234720" y="396000"/>
            <a:ext cx="3224987" cy="56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1" spc="-1" dirty="0">
                <a:solidFill>
                  <a:srgbClr val="000000"/>
                </a:solidFill>
                <a:latin typeface="Open Sans"/>
                <a:ea typeface="Open Sans"/>
              </a:rPr>
              <a:t>ESTRUCTURA MOVIL </a:t>
            </a: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1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endParaRPr lang="es-ES" sz="2400" b="0" strike="noStrike" spc="-1" dirty="0">
              <a:latin typeface="Arial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AE2D261-7E97-DBDE-2682-19D4DB5A5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734" y="162000"/>
            <a:ext cx="2526780" cy="478133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9E7971B-49DC-5495-89BC-17D131A23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911" y="162000"/>
            <a:ext cx="2471217" cy="478133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0600AC6-5C51-0FC9-DEDF-167189DEF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662" y="1297973"/>
            <a:ext cx="4911369" cy="3683527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6DD12C9-E12F-4213-FDF7-0BD8477CB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660" y="785364"/>
            <a:ext cx="6278324" cy="470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058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38;g1f1cd043472_0_0"/>
          <p:cNvSpPr/>
          <p:nvPr/>
        </p:nvSpPr>
        <p:spPr>
          <a:xfrm>
            <a:off x="298440" y="162000"/>
            <a:ext cx="4752000" cy="14252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sp>
        <p:nvSpPr>
          <p:cNvPr id="277" name="Google Shape;239;g1f1cd043472_0_0"/>
          <p:cNvSpPr/>
          <p:nvPr/>
        </p:nvSpPr>
        <p:spPr>
          <a:xfrm>
            <a:off x="144360" y="162000"/>
            <a:ext cx="3692880" cy="1032840"/>
          </a:xfrm>
          <a:prstGeom prst="rect">
            <a:avLst/>
          </a:pr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0" strike="noStrike" spc="-1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sp>
        <p:nvSpPr>
          <p:cNvPr id="278" name="PlaceHolder 1"/>
          <p:cNvSpPr>
            <a:spLocks noGrp="1"/>
          </p:cNvSpPr>
          <p:nvPr>
            <p:ph type="subTitle"/>
          </p:nvPr>
        </p:nvSpPr>
        <p:spPr>
          <a:xfrm>
            <a:off x="234720" y="396000"/>
            <a:ext cx="4396320" cy="56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1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MENU DE TIENDA: </a:t>
            </a:r>
            <a:endParaRPr lang="es-ES" sz="2400" b="0" strike="noStrike" spc="-1" dirty="0">
              <a:latin typeface="Arial"/>
            </a:endParaRPr>
          </a:p>
        </p:txBody>
      </p:sp>
      <p:pic>
        <p:nvPicPr>
          <p:cNvPr id="279" name="Google Shape;242;g1f1cd043472_0_0"/>
          <p:cNvPicPr/>
          <p:nvPr/>
        </p:nvPicPr>
        <p:blipFill>
          <a:blip r:embed="rId2"/>
          <a:stretch/>
        </p:blipFill>
        <p:spPr>
          <a:xfrm>
            <a:off x="4018320" y="162000"/>
            <a:ext cx="4926960" cy="4805280"/>
          </a:xfrm>
          <a:prstGeom prst="rect">
            <a:avLst/>
          </a:prstGeom>
          <a:ln w="0">
            <a:noFill/>
          </a:ln>
        </p:spPr>
      </p:pic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144360" y="1571040"/>
            <a:ext cx="3692880" cy="3075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tIns="91440" bIns="91440"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 dirty="0">
                <a:solidFill>
                  <a:srgbClr val="000000"/>
                </a:solidFill>
                <a:latin typeface="Arial"/>
              </a:rPr>
              <a:t>Acceso al amplio catalogo de la web.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 dirty="0">
                <a:solidFill>
                  <a:srgbClr val="000000"/>
                </a:solidFill>
                <a:latin typeface="Arial"/>
              </a:rPr>
              <a:t>Todo tipo de sneakers, de todos los precios.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 dirty="0">
                <a:solidFill>
                  <a:srgbClr val="000000"/>
                </a:solidFill>
                <a:latin typeface="Arial"/>
              </a:rPr>
              <a:t>Acceso a las sneakers más recientes.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47;g1f1cd043472_0_41"/>
          <p:cNvSpPr/>
          <p:nvPr/>
        </p:nvSpPr>
        <p:spPr>
          <a:xfrm>
            <a:off x="298440" y="162000"/>
            <a:ext cx="4752000" cy="142524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sp>
        <p:nvSpPr>
          <p:cNvPr id="282" name="Google Shape;248;g1f1cd043472_0_41"/>
          <p:cNvSpPr/>
          <p:nvPr/>
        </p:nvSpPr>
        <p:spPr>
          <a:xfrm>
            <a:off x="144360" y="162000"/>
            <a:ext cx="3692880" cy="1032840"/>
          </a:xfrm>
          <a:prstGeom prst="rect">
            <a:avLst/>
          </a:pr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0" strike="noStrike" spc="-1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sp>
        <p:nvSpPr>
          <p:cNvPr id="283" name="PlaceHolder 1"/>
          <p:cNvSpPr>
            <a:spLocks noGrp="1"/>
          </p:cNvSpPr>
          <p:nvPr>
            <p:ph/>
          </p:nvPr>
        </p:nvSpPr>
        <p:spPr>
          <a:xfrm>
            <a:off x="144360" y="1571040"/>
            <a:ext cx="3692880" cy="3075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tIns="91440" bIns="91440"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Formulario que permite describir la sneaker al usuario vendedor.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Una vez enviado el formulario, los usuarios Admin validaran la sneaker.</a:t>
            </a:r>
          </a:p>
        </p:txBody>
      </p:sp>
      <p:sp>
        <p:nvSpPr>
          <p:cNvPr id="284" name="PlaceHolder 2"/>
          <p:cNvSpPr>
            <a:spLocks noGrp="1"/>
          </p:cNvSpPr>
          <p:nvPr>
            <p:ph type="subTitle"/>
          </p:nvPr>
        </p:nvSpPr>
        <p:spPr>
          <a:xfrm>
            <a:off x="234720" y="396000"/>
            <a:ext cx="4396320" cy="56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1" strike="noStrike" spc="-1">
                <a:solidFill>
                  <a:srgbClr val="000000"/>
                </a:solidFill>
                <a:latin typeface="Open Sans"/>
                <a:ea typeface="Open Sans"/>
              </a:rPr>
              <a:t>SUBIR PRODUCTO: </a:t>
            </a:r>
            <a:endParaRPr lang="es-ES" sz="2400" b="0" strike="noStrike" spc="-1">
              <a:latin typeface="Arial"/>
            </a:endParaRPr>
          </a:p>
        </p:txBody>
      </p:sp>
      <p:pic>
        <p:nvPicPr>
          <p:cNvPr id="285" name="Google Shape;251;g1f1cd043472_0_41"/>
          <p:cNvPicPr/>
          <p:nvPr/>
        </p:nvPicPr>
        <p:blipFill>
          <a:blip r:embed="rId2"/>
          <a:stretch/>
        </p:blipFill>
        <p:spPr>
          <a:xfrm>
            <a:off x="4631400" y="162000"/>
            <a:ext cx="4028400" cy="4816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56;g1f1cd043472_0_51"/>
          <p:cNvPicPr/>
          <p:nvPr/>
        </p:nvPicPr>
        <p:blipFill>
          <a:blip r:embed="rId2"/>
          <a:stretch/>
        </p:blipFill>
        <p:spPr>
          <a:xfrm>
            <a:off x="4088880" y="3021120"/>
            <a:ext cx="4752000" cy="1910160"/>
          </a:xfrm>
          <a:prstGeom prst="rect">
            <a:avLst/>
          </a:prstGeom>
          <a:ln w="0">
            <a:noFill/>
          </a:ln>
        </p:spPr>
      </p:pic>
      <p:sp>
        <p:nvSpPr>
          <p:cNvPr id="287" name="Google Shape;257;g1f1cd043472_0_51"/>
          <p:cNvSpPr/>
          <p:nvPr/>
        </p:nvSpPr>
        <p:spPr>
          <a:xfrm>
            <a:off x="298440" y="162000"/>
            <a:ext cx="3187080" cy="91260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sp>
        <p:nvSpPr>
          <p:cNvPr id="288" name="Google Shape;258;g1f1cd043472_0_51"/>
          <p:cNvSpPr/>
          <p:nvPr/>
        </p:nvSpPr>
        <p:spPr>
          <a:xfrm>
            <a:off x="144360" y="162000"/>
            <a:ext cx="3692880" cy="1032840"/>
          </a:xfrm>
          <a:prstGeom prst="rect">
            <a:avLst/>
          </a:pr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0" strike="noStrike" spc="-1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sp>
        <p:nvSpPr>
          <p:cNvPr id="289" name="PlaceHolder 1"/>
          <p:cNvSpPr>
            <a:spLocks noGrp="1"/>
          </p:cNvSpPr>
          <p:nvPr>
            <p:ph/>
          </p:nvPr>
        </p:nvSpPr>
        <p:spPr>
          <a:xfrm>
            <a:off x="144360" y="1571040"/>
            <a:ext cx="3692880" cy="30758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tIns="91440" bIns="91440" anchor="ctr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Muestra información y permite conocer más a la empresa OPAL.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ES" sz="1400" b="0" strike="noStrike" spc="-1">
                <a:solidFill>
                  <a:srgbClr val="000000"/>
                </a:solidFill>
                <a:latin typeface="Arial"/>
              </a:rPr>
              <a:t>Se pueden ver las marcas con las que OPAL trabaja.</a:t>
            </a:r>
          </a:p>
        </p:txBody>
      </p:sp>
      <p:sp>
        <p:nvSpPr>
          <p:cNvPr id="290" name="PlaceHolder 2"/>
          <p:cNvSpPr>
            <a:spLocks noGrp="1"/>
          </p:cNvSpPr>
          <p:nvPr>
            <p:ph type="subTitle"/>
          </p:nvPr>
        </p:nvSpPr>
        <p:spPr>
          <a:xfrm>
            <a:off x="234720" y="396000"/>
            <a:ext cx="4396320" cy="56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1" strike="noStrike" spc="-1">
                <a:solidFill>
                  <a:srgbClr val="000000"/>
                </a:solidFill>
                <a:latin typeface="Open Sans"/>
                <a:ea typeface="Open Sans"/>
              </a:rPr>
              <a:t>SOBRE NOSOTROS: </a:t>
            </a:r>
            <a:endParaRPr lang="es-ES" sz="2400" b="0" strike="noStrike" spc="-1">
              <a:latin typeface="Arial"/>
            </a:endParaRPr>
          </a:p>
        </p:txBody>
      </p:sp>
      <p:pic>
        <p:nvPicPr>
          <p:cNvPr id="291" name="Google Shape;261;g1f1cd043472_0_51"/>
          <p:cNvPicPr/>
          <p:nvPr/>
        </p:nvPicPr>
        <p:blipFill>
          <a:blip r:embed="rId3"/>
          <a:stretch/>
        </p:blipFill>
        <p:spPr>
          <a:xfrm>
            <a:off x="4120560" y="162000"/>
            <a:ext cx="4688640" cy="3250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66;g1f1cd043472_0_63"/>
          <p:cNvSpPr/>
          <p:nvPr/>
        </p:nvSpPr>
        <p:spPr>
          <a:xfrm>
            <a:off x="298440" y="162000"/>
            <a:ext cx="3187080" cy="91260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sp>
        <p:nvSpPr>
          <p:cNvPr id="293" name="Google Shape;267;g1f1cd043472_0_63"/>
          <p:cNvSpPr/>
          <p:nvPr/>
        </p:nvSpPr>
        <p:spPr>
          <a:xfrm>
            <a:off x="144360" y="162000"/>
            <a:ext cx="3692880" cy="1032840"/>
          </a:xfrm>
          <a:prstGeom prst="rect">
            <a:avLst/>
          </a:pr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0" strike="noStrike" spc="-1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234720" y="396000"/>
            <a:ext cx="4396320" cy="56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1" strike="noStrike" spc="-1">
                <a:solidFill>
                  <a:srgbClr val="000000"/>
                </a:solidFill>
                <a:latin typeface="Open Sans"/>
                <a:ea typeface="Open Sans"/>
              </a:rPr>
              <a:t>CONTACTO: </a:t>
            </a:r>
            <a:endParaRPr lang="es-ES" sz="2400" b="0" strike="noStrike" spc="-1">
              <a:latin typeface="Arial"/>
            </a:endParaRPr>
          </a:p>
        </p:txBody>
      </p:sp>
      <p:pic>
        <p:nvPicPr>
          <p:cNvPr id="295" name="Google Shape;269;g1f1cd043472_0_63"/>
          <p:cNvPicPr/>
          <p:nvPr/>
        </p:nvPicPr>
        <p:blipFill>
          <a:blip r:embed="rId2"/>
          <a:stretch/>
        </p:blipFill>
        <p:spPr>
          <a:xfrm>
            <a:off x="4279680" y="241920"/>
            <a:ext cx="4691520" cy="4659480"/>
          </a:xfrm>
          <a:prstGeom prst="rect">
            <a:avLst/>
          </a:prstGeom>
          <a:ln w="0">
            <a:noFill/>
          </a:ln>
        </p:spPr>
      </p:pic>
      <p:pic>
        <p:nvPicPr>
          <p:cNvPr id="296" name="Google Shape;270;g1f1cd043472_0_63"/>
          <p:cNvPicPr/>
          <p:nvPr/>
        </p:nvPicPr>
        <p:blipFill>
          <a:blip r:embed="rId3"/>
          <a:stretch/>
        </p:blipFill>
        <p:spPr>
          <a:xfrm>
            <a:off x="152280" y="1347840"/>
            <a:ext cx="4056480" cy="35064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49DA6A-7380-52E3-A439-F64D12DBF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>
            <a:extLst>
              <a:ext uri="{FF2B5EF4-FFF2-40B4-BE49-F238E27FC236}">
                <a16:creationId xmlns:a16="http://schemas.microsoft.com/office/drawing/2014/main" id="{F6BE9244-7D8F-DD02-C7BE-4263B9F2A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0" b="0" strike="noStrike" spc="-1" dirty="0">
                <a:solidFill>
                  <a:srgbClr val="000000"/>
                </a:solidFill>
                <a:latin typeface="Montserrat ExtraBold"/>
                <a:ea typeface="Montserrat ExtraBold"/>
              </a:rPr>
              <a:t>04</a:t>
            </a:r>
            <a:endParaRPr lang="es-ES" sz="1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Google Shape;276;g2b81c6d3f78_0_109">
            <a:extLst>
              <a:ext uri="{FF2B5EF4-FFF2-40B4-BE49-F238E27FC236}">
                <a16:creationId xmlns:a16="http://schemas.microsoft.com/office/drawing/2014/main" id="{3C0D1501-A3A4-F8CD-8F7A-BE2415A3637E}"/>
              </a:ext>
            </a:extLst>
          </p:cNvPr>
          <p:cNvSpPr/>
          <p:nvPr/>
        </p:nvSpPr>
        <p:spPr>
          <a:xfrm rot="21196200">
            <a:off x="2991585" y="879398"/>
            <a:ext cx="367200" cy="368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99" name="PlaceHolder 2">
            <a:extLst>
              <a:ext uri="{FF2B5EF4-FFF2-40B4-BE49-F238E27FC236}">
                <a16:creationId xmlns:a16="http://schemas.microsoft.com/office/drawing/2014/main" id="{0ADB67FF-3A04-9E5B-0EA9-50DCF30AF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6380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 dirty="0">
                <a:solidFill>
                  <a:srgbClr val="000000"/>
                </a:solidFill>
                <a:latin typeface="Montserrat ExtraBold"/>
                <a:ea typeface="Montserrat ExtraBold"/>
              </a:rPr>
              <a:t>SECCION 04</a:t>
            </a:r>
            <a:endParaRPr lang="es-E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>
            <a:extLst>
              <a:ext uri="{FF2B5EF4-FFF2-40B4-BE49-F238E27FC236}">
                <a16:creationId xmlns:a16="http://schemas.microsoft.com/office/drawing/2014/main" id="{0466CFD0-82BE-F189-7767-817F36A273C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20000" y="4222440"/>
            <a:ext cx="335520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700" b="0" strike="noStrike" spc="-1" dirty="0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CODIGO USADO Y OBJETIVOS </a:t>
            </a:r>
            <a:endParaRPr lang="es-ES" sz="1700" b="0" strike="noStrike" spc="-1" dirty="0">
              <a:latin typeface="Arial"/>
            </a:endParaRPr>
          </a:p>
        </p:txBody>
      </p:sp>
      <p:pic>
        <p:nvPicPr>
          <p:cNvPr id="301" name="Google Shape;280;g2b81c6d3f78_0_109">
            <a:extLst>
              <a:ext uri="{FF2B5EF4-FFF2-40B4-BE49-F238E27FC236}">
                <a16:creationId xmlns:a16="http://schemas.microsoft.com/office/drawing/2014/main" id="{A2530CC9-8B68-8A81-29DD-033128805A3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616657" y="540000"/>
            <a:ext cx="5288663" cy="3682080"/>
          </a:xfrm>
          <a:prstGeom prst="rect">
            <a:avLst/>
          </a:prstGeom>
          <a:ln w="0">
            <a:noFill/>
          </a:ln>
        </p:spPr>
      </p:pic>
      <p:pic>
        <p:nvPicPr>
          <p:cNvPr id="3074" name="Picture 2" descr="Bootstrap (framework) - Wikipedia, la enciclopedia libre">
            <a:extLst>
              <a:ext uri="{FF2B5EF4-FFF2-40B4-BE49-F238E27FC236}">
                <a16:creationId xmlns:a16="http://schemas.microsoft.com/office/drawing/2014/main" id="{5C623973-88A0-7726-864E-45B6EF8F2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515" y="1943100"/>
            <a:ext cx="1228970" cy="980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359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1033216" y="530475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0" b="0" strike="noStrike" spc="-1" dirty="0">
                <a:solidFill>
                  <a:srgbClr val="000000"/>
                </a:solidFill>
                <a:latin typeface="Montserrat ExtraBold"/>
                <a:ea typeface="Montserrat ExtraBold"/>
              </a:rPr>
              <a:t>05</a:t>
            </a:r>
            <a:endParaRPr lang="es-ES" sz="1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Google Shape;286;g2b81c6d3f78_0_83"/>
          <p:cNvSpPr/>
          <p:nvPr/>
        </p:nvSpPr>
        <p:spPr>
          <a:xfrm rot="21196200">
            <a:off x="3182084" y="709199"/>
            <a:ext cx="367200" cy="368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304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 dirty="0">
                <a:solidFill>
                  <a:srgbClr val="000000"/>
                </a:solidFill>
                <a:latin typeface="Montserrat ExtraBold"/>
                <a:ea typeface="Montserrat ExtraBold"/>
              </a:rPr>
              <a:t>SECCION 05</a:t>
            </a:r>
            <a:endParaRPr lang="es-E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C49A73E-BEE1-2554-4421-751AF4FBA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200" y="114300"/>
            <a:ext cx="426085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44CA2169-456D-863F-4F04-D2F11DBFB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16" y="4226081"/>
            <a:ext cx="1350209" cy="80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720000" y="514079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0" b="0" strike="noStrike" spc="-1" dirty="0">
                <a:solidFill>
                  <a:srgbClr val="000000"/>
                </a:solidFill>
                <a:latin typeface="Montserrat ExtraBold"/>
                <a:ea typeface="Montserrat ExtraBold"/>
              </a:rPr>
              <a:t>06</a:t>
            </a:r>
            <a:endParaRPr lang="es-ES" sz="1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Google Shape;304;g1f1cd043472_0_80"/>
          <p:cNvSpPr/>
          <p:nvPr/>
        </p:nvSpPr>
        <p:spPr>
          <a:xfrm rot="21196200">
            <a:off x="2999520" y="787321"/>
            <a:ext cx="367200" cy="368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314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 dirty="0">
                <a:solidFill>
                  <a:srgbClr val="000000"/>
                </a:solidFill>
                <a:latin typeface="Montserrat ExtraBold"/>
                <a:ea typeface="Montserrat ExtraBold"/>
              </a:rPr>
              <a:t>SECCION 06</a:t>
            </a:r>
            <a:endParaRPr lang="es-E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246312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700" spc="-1" dirty="0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Desarrollo</a:t>
            </a:r>
            <a:endParaRPr lang="es-ES" sz="1700" b="0" strike="noStrike" spc="-1" dirty="0">
              <a:latin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07FD58E-0B8A-6A6D-99B4-5963A9A7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180" y="514079"/>
            <a:ext cx="5291494" cy="400553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07</a:t>
            </a:r>
            <a:endParaRPr lang="es-ES" sz="1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Google Shape;314;g1f10b065f04_0_45"/>
          <p:cNvSpPr/>
          <p:nvPr/>
        </p:nvSpPr>
        <p:spPr>
          <a:xfrm rot="21196200">
            <a:off x="2970735" y="867465"/>
            <a:ext cx="367200" cy="368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320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07</a:t>
            </a:r>
            <a:endParaRPr lang="es-E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284616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700" b="0" strike="noStrike" spc="-1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Estadísticas </a:t>
            </a:r>
            <a:endParaRPr lang="es-ES" sz="17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700" b="0" strike="noStrike" spc="-1">
              <a:latin typeface="Arial"/>
            </a:endParaRPr>
          </a:p>
        </p:txBody>
      </p:sp>
      <p:pic>
        <p:nvPicPr>
          <p:cNvPr id="322" name="Google Shape;317;g1f10b065f04_0_45"/>
          <p:cNvPicPr/>
          <p:nvPr/>
        </p:nvPicPr>
        <p:blipFill>
          <a:blip r:embed="rId2"/>
          <a:stretch/>
        </p:blipFill>
        <p:spPr>
          <a:xfrm>
            <a:off x="3671280" y="540000"/>
            <a:ext cx="5157000" cy="3965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44;p3"/>
          <p:cNvPicPr/>
          <p:nvPr/>
        </p:nvPicPr>
        <p:blipFill>
          <a:blip r:embed="rId2"/>
          <a:srcRect t="30600"/>
          <a:stretch/>
        </p:blipFill>
        <p:spPr>
          <a:xfrm flipH="1">
            <a:off x="5496120" y="156960"/>
            <a:ext cx="3490560" cy="1315440"/>
          </a:xfrm>
          <a:prstGeom prst="rect">
            <a:avLst/>
          </a:prstGeom>
          <a:ln w="0">
            <a:noFill/>
          </a:ln>
        </p:spPr>
      </p:pic>
      <p:sp>
        <p:nvSpPr>
          <p:cNvPr id="199" name="PlaceHolder 1"/>
          <p:cNvSpPr>
            <a:spLocks noGrp="1"/>
          </p:cNvSpPr>
          <p:nvPr>
            <p:ph type="subTitle"/>
          </p:nvPr>
        </p:nvSpPr>
        <p:spPr>
          <a:xfrm>
            <a:off x="1152720" y="1636920"/>
            <a:ext cx="153108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01</a:t>
            </a:r>
            <a:endParaRPr lang="es-ES" sz="1600" b="0" strike="noStrike" spc="-1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title"/>
          </p:nvPr>
        </p:nvSpPr>
        <p:spPr>
          <a:xfrm>
            <a:off x="6048720" y="181044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500" b="0" strike="noStrike" spc="-1" dirty="0">
                <a:solidFill>
                  <a:srgbClr val="000000"/>
                </a:solidFill>
                <a:latin typeface="Montserrat ExtraBold"/>
                <a:ea typeface="Montserrat ExtraBold"/>
              </a:rPr>
              <a:t>03</a:t>
            </a:r>
            <a:endParaRPr lang="es-ES" sz="35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subTitle"/>
          </p:nvPr>
        </p:nvSpPr>
        <p:spPr>
          <a:xfrm>
            <a:off x="6870960" y="1639800"/>
            <a:ext cx="245232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03</a:t>
            </a:r>
            <a:endParaRPr lang="es-ES" sz="1600" b="0" strike="noStrike" spc="-1">
              <a:latin typeface="Arial"/>
            </a:endParaRPr>
          </a:p>
        </p:txBody>
      </p:sp>
      <p:sp>
        <p:nvSpPr>
          <p:cNvPr id="202" name="Google Shape;148;p3"/>
          <p:cNvSpPr/>
          <p:nvPr/>
        </p:nvSpPr>
        <p:spPr>
          <a:xfrm rot="21196200">
            <a:off x="1122840" y="2049480"/>
            <a:ext cx="151920" cy="152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03" name="Google Shape;149;p3"/>
          <p:cNvSpPr/>
          <p:nvPr/>
        </p:nvSpPr>
        <p:spPr>
          <a:xfrm rot="21196200">
            <a:off x="1122840" y="2892600"/>
            <a:ext cx="151920" cy="152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04" name="PlaceHolder 4"/>
          <p:cNvSpPr>
            <a:spLocks noGrp="1"/>
          </p:cNvSpPr>
          <p:nvPr>
            <p:ph type="title"/>
          </p:nvPr>
        </p:nvSpPr>
        <p:spPr>
          <a:xfrm>
            <a:off x="3371760" y="174312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02</a:t>
            </a:r>
            <a:endParaRPr lang="es-E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title"/>
          </p:nvPr>
        </p:nvSpPr>
        <p:spPr>
          <a:xfrm>
            <a:off x="6049440" y="263484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06</a:t>
            </a:r>
            <a:endParaRPr lang="es-E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6"/>
          <p:cNvSpPr>
            <a:spLocks noGrp="1"/>
          </p:cNvSpPr>
          <p:nvPr>
            <p:ph type="subTitle"/>
          </p:nvPr>
        </p:nvSpPr>
        <p:spPr>
          <a:xfrm>
            <a:off x="6870960" y="2507400"/>
            <a:ext cx="183132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06</a:t>
            </a:r>
            <a:endParaRPr lang="es-ES" sz="1600" b="0" strike="noStrike" spc="-1">
              <a:latin typeface="Arial"/>
            </a:endParaRPr>
          </a:p>
        </p:txBody>
      </p:sp>
      <p:sp>
        <p:nvSpPr>
          <p:cNvPr id="207" name="Google Shape;153;p3"/>
          <p:cNvSpPr/>
          <p:nvPr/>
        </p:nvSpPr>
        <p:spPr>
          <a:xfrm rot="21196200">
            <a:off x="4161240" y="2052720"/>
            <a:ext cx="180720" cy="152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08" name="Google Shape;154;p3"/>
          <p:cNvSpPr/>
          <p:nvPr/>
        </p:nvSpPr>
        <p:spPr>
          <a:xfrm rot="21196200">
            <a:off x="6833160" y="2898000"/>
            <a:ext cx="151920" cy="152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09" name="PlaceHolder 7"/>
          <p:cNvSpPr>
            <a:spLocks noGrp="1"/>
          </p:cNvSpPr>
          <p:nvPr>
            <p:ph type="subTitle"/>
          </p:nvPr>
        </p:nvSpPr>
        <p:spPr>
          <a:xfrm>
            <a:off x="7008480" y="1914840"/>
            <a:ext cx="2452320" cy="3808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Style guide</a:t>
            </a:r>
            <a:endParaRPr lang="es-ES" sz="1400" b="0" strike="noStrike" spc="-1" dirty="0">
              <a:latin typeface="Arial"/>
            </a:endParaRPr>
          </a:p>
        </p:txBody>
      </p:sp>
      <p:sp>
        <p:nvSpPr>
          <p:cNvPr id="210" name="PlaceHolder 8"/>
          <p:cNvSpPr>
            <a:spLocks noGrp="1"/>
          </p:cNvSpPr>
          <p:nvPr>
            <p:ph type="subTitle"/>
          </p:nvPr>
        </p:nvSpPr>
        <p:spPr>
          <a:xfrm>
            <a:off x="1259640" y="1914840"/>
            <a:ext cx="1481040" cy="3808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>
                <a:solidFill>
                  <a:srgbClr val="000000"/>
                </a:solidFill>
                <a:latin typeface="Open Sans"/>
                <a:ea typeface="Open Sans"/>
              </a:rPr>
              <a:t>Equipo Opal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211" name="PlaceHolder 9"/>
          <p:cNvSpPr>
            <a:spLocks noGrp="1"/>
          </p:cNvSpPr>
          <p:nvPr>
            <p:ph type="subTitle"/>
          </p:nvPr>
        </p:nvSpPr>
        <p:spPr>
          <a:xfrm>
            <a:off x="4299480" y="1922760"/>
            <a:ext cx="1578960" cy="44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spc="-1" dirty="0">
                <a:solidFill>
                  <a:srgbClr val="000000"/>
                </a:solidFill>
                <a:latin typeface="Open Sans"/>
                <a:ea typeface="Open Sans"/>
              </a:rPr>
              <a:t>Idea de negocio</a:t>
            </a:r>
            <a:endParaRPr lang="es-ES" sz="1400" b="0" strike="noStrike" spc="-1" dirty="0">
              <a:latin typeface="Arial"/>
            </a:endParaRPr>
          </a:p>
        </p:txBody>
      </p:sp>
      <p:sp>
        <p:nvSpPr>
          <p:cNvPr id="212" name="Google Shape;158;p3"/>
          <p:cNvSpPr/>
          <p:nvPr/>
        </p:nvSpPr>
        <p:spPr>
          <a:xfrm rot="21196200">
            <a:off x="6822360" y="2052360"/>
            <a:ext cx="151920" cy="152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13" name="PlaceHolder 10"/>
          <p:cNvSpPr>
            <a:spLocks noGrp="1"/>
          </p:cNvSpPr>
          <p:nvPr>
            <p:ph type="title"/>
          </p:nvPr>
        </p:nvSpPr>
        <p:spPr>
          <a:xfrm>
            <a:off x="370440" y="2714760"/>
            <a:ext cx="817920" cy="50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04</a:t>
            </a:r>
            <a:endParaRPr lang="es-E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11"/>
          <p:cNvSpPr>
            <a:spLocks noGrp="1"/>
          </p:cNvSpPr>
          <p:nvPr>
            <p:ph type="title"/>
          </p:nvPr>
        </p:nvSpPr>
        <p:spPr>
          <a:xfrm>
            <a:off x="3399120" y="264240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05</a:t>
            </a:r>
            <a:endParaRPr lang="es-E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Google Shape;161;p3"/>
          <p:cNvSpPr/>
          <p:nvPr/>
        </p:nvSpPr>
        <p:spPr>
          <a:xfrm rot="21196200">
            <a:off x="4161240" y="2923920"/>
            <a:ext cx="180720" cy="152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16" name="PlaceHolder 12"/>
          <p:cNvSpPr>
            <a:spLocks noGrp="1"/>
          </p:cNvSpPr>
          <p:nvPr>
            <p:ph type="subTitle"/>
          </p:nvPr>
        </p:nvSpPr>
        <p:spPr>
          <a:xfrm>
            <a:off x="4173120" y="2520720"/>
            <a:ext cx="183132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05</a:t>
            </a:r>
            <a:endParaRPr lang="es-ES" sz="1600" b="0" strike="noStrike" spc="-1">
              <a:latin typeface="Arial"/>
            </a:endParaRPr>
          </a:p>
        </p:txBody>
      </p:sp>
      <p:sp>
        <p:nvSpPr>
          <p:cNvPr id="217" name="PlaceHolder 13"/>
          <p:cNvSpPr>
            <a:spLocks noGrp="1"/>
          </p:cNvSpPr>
          <p:nvPr>
            <p:ph type="subTitle"/>
          </p:nvPr>
        </p:nvSpPr>
        <p:spPr>
          <a:xfrm>
            <a:off x="1142640" y="2477520"/>
            <a:ext cx="157896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04</a:t>
            </a:r>
            <a:endParaRPr lang="es-ES" sz="1600" b="0" strike="noStrike" spc="-1">
              <a:latin typeface="Arial"/>
            </a:endParaRPr>
          </a:p>
        </p:txBody>
      </p:sp>
      <p:sp>
        <p:nvSpPr>
          <p:cNvPr id="218" name="PlaceHolder 14"/>
          <p:cNvSpPr>
            <a:spLocks noGrp="1"/>
          </p:cNvSpPr>
          <p:nvPr>
            <p:ph type="subTitle"/>
          </p:nvPr>
        </p:nvSpPr>
        <p:spPr>
          <a:xfrm>
            <a:off x="1259640" y="2784600"/>
            <a:ext cx="1641960" cy="50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spc="-1" dirty="0">
                <a:solidFill>
                  <a:srgbClr val="000000"/>
                </a:solidFill>
                <a:latin typeface="Open Sans"/>
                <a:ea typeface="Open Sans"/>
              </a:rPr>
              <a:t>Codigo usado </a:t>
            </a:r>
            <a:endParaRPr lang="es-ES" sz="1400" b="0" strike="noStrike" spc="-1" dirty="0">
              <a:latin typeface="Arial"/>
            </a:endParaRPr>
          </a:p>
        </p:txBody>
      </p:sp>
      <p:sp>
        <p:nvSpPr>
          <p:cNvPr id="219" name="Google Shape;165;p3"/>
          <p:cNvSpPr/>
          <p:nvPr/>
        </p:nvSpPr>
        <p:spPr>
          <a:xfrm>
            <a:off x="156600" y="156960"/>
            <a:ext cx="4695120" cy="1315440"/>
          </a:xfrm>
          <a:prstGeom prst="rect">
            <a:avLst/>
          </a:pr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sp>
        <p:nvSpPr>
          <p:cNvPr id="220" name="PlaceHolder 15"/>
          <p:cNvSpPr>
            <a:spLocks noGrp="1"/>
          </p:cNvSpPr>
          <p:nvPr>
            <p:ph type="subTitle"/>
          </p:nvPr>
        </p:nvSpPr>
        <p:spPr>
          <a:xfrm>
            <a:off x="4152960" y="1636920"/>
            <a:ext cx="148104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02</a:t>
            </a:r>
            <a:endParaRPr lang="es-ES" sz="1600" b="0" strike="noStrike" spc="-1">
              <a:latin typeface="Arial"/>
            </a:endParaRPr>
          </a:p>
        </p:txBody>
      </p:sp>
      <p:sp>
        <p:nvSpPr>
          <p:cNvPr id="221" name="PlaceHolder 16"/>
          <p:cNvSpPr>
            <a:spLocks noGrp="1"/>
          </p:cNvSpPr>
          <p:nvPr>
            <p:ph type="subTitle"/>
          </p:nvPr>
        </p:nvSpPr>
        <p:spPr>
          <a:xfrm>
            <a:off x="329400" y="532080"/>
            <a:ext cx="2114640" cy="56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INDICE</a:t>
            </a:r>
            <a:endParaRPr lang="es-ES" sz="2400" b="0" strike="noStrike" spc="-1">
              <a:latin typeface="Arial"/>
            </a:endParaRPr>
          </a:p>
        </p:txBody>
      </p:sp>
      <p:sp>
        <p:nvSpPr>
          <p:cNvPr id="222" name="PlaceHolder 17"/>
          <p:cNvSpPr>
            <a:spLocks noGrp="1"/>
          </p:cNvSpPr>
          <p:nvPr>
            <p:ph type="title"/>
          </p:nvPr>
        </p:nvSpPr>
        <p:spPr>
          <a:xfrm>
            <a:off x="370440" y="3482640"/>
            <a:ext cx="817920" cy="50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07</a:t>
            </a:r>
            <a:endParaRPr lang="es-E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18"/>
          <p:cNvSpPr>
            <a:spLocks noGrp="1"/>
          </p:cNvSpPr>
          <p:nvPr>
            <p:ph type="subTitle"/>
          </p:nvPr>
        </p:nvSpPr>
        <p:spPr>
          <a:xfrm>
            <a:off x="1159560" y="3283560"/>
            <a:ext cx="157896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07</a:t>
            </a:r>
            <a:endParaRPr lang="es-ES" sz="1600" b="0" strike="noStrike" spc="-1">
              <a:latin typeface="Arial"/>
            </a:endParaRPr>
          </a:p>
        </p:txBody>
      </p:sp>
      <p:sp>
        <p:nvSpPr>
          <p:cNvPr id="224" name="PlaceHolder 19"/>
          <p:cNvSpPr>
            <a:spLocks noGrp="1"/>
          </p:cNvSpPr>
          <p:nvPr>
            <p:ph type="subTitle"/>
          </p:nvPr>
        </p:nvSpPr>
        <p:spPr>
          <a:xfrm>
            <a:off x="4165560" y="3266640"/>
            <a:ext cx="157896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08</a:t>
            </a:r>
            <a:endParaRPr lang="es-ES" sz="1600" b="0" strike="noStrike" spc="-1">
              <a:latin typeface="Arial"/>
            </a:endParaRPr>
          </a:p>
        </p:txBody>
      </p:sp>
      <p:sp>
        <p:nvSpPr>
          <p:cNvPr id="225" name="PlaceHolder 20"/>
          <p:cNvSpPr>
            <a:spLocks noGrp="1"/>
          </p:cNvSpPr>
          <p:nvPr>
            <p:ph type="subTitle"/>
          </p:nvPr>
        </p:nvSpPr>
        <p:spPr>
          <a:xfrm>
            <a:off x="6863400" y="3289320"/>
            <a:ext cx="157896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09</a:t>
            </a:r>
            <a:endParaRPr lang="es-ES" sz="1600" b="0" strike="noStrike" spc="-1">
              <a:latin typeface="Arial"/>
            </a:endParaRPr>
          </a:p>
        </p:txBody>
      </p:sp>
      <p:sp>
        <p:nvSpPr>
          <p:cNvPr id="226" name="PlaceHolder 21"/>
          <p:cNvSpPr>
            <a:spLocks noGrp="1"/>
          </p:cNvSpPr>
          <p:nvPr>
            <p:ph type="subTitle"/>
          </p:nvPr>
        </p:nvSpPr>
        <p:spPr>
          <a:xfrm>
            <a:off x="4299480" y="2809800"/>
            <a:ext cx="1317240" cy="3808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spc="-1" dirty="0">
                <a:solidFill>
                  <a:srgbClr val="000000"/>
                </a:solidFill>
                <a:latin typeface="Open Sans"/>
                <a:ea typeface="Open Sans"/>
              </a:rPr>
              <a:t>AWS</a:t>
            </a:r>
            <a:endParaRPr lang="en" sz="1400" b="0" strike="noStrike" spc="-1" dirty="0">
              <a:solidFill>
                <a:srgbClr val="000000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" sz="1400" spc="-1" dirty="0">
              <a:solidFill>
                <a:srgbClr val="000000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n" sz="1400" b="0" strike="noStrike" spc="-1" dirty="0">
              <a:solidFill>
                <a:srgbClr val="000000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400" b="0" strike="noStrike" spc="-1" dirty="0">
              <a:latin typeface="Arial"/>
            </a:endParaRPr>
          </a:p>
        </p:txBody>
      </p:sp>
      <p:sp>
        <p:nvSpPr>
          <p:cNvPr id="227" name="PlaceHolder 22"/>
          <p:cNvSpPr>
            <a:spLocks noGrp="1"/>
          </p:cNvSpPr>
          <p:nvPr>
            <p:ph type="subTitle"/>
          </p:nvPr>
        </p:nvSpPr>
        <p:spPr>
          <a:xfrm>
            <a:off x="6994080" y="2791800"/>
            <a:ext cx="128412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s-ES" sz="1400" spc="-1" dirty="0">
                <a:latin typeface="Arial"/>
              </a:rPr>
              <a:t>Desarrollo</a:t>
            </a:r>
            <a:endParaRPr lang="es-ES" sz="1400" b="0" strike="noStrike" spc="-1" dirty="0">
              <a:latin typeface="Arial"/>
            </a:endParaRPr>
          </a:p>
        </p:txBody>
      </p:sp>
      <p:sp>
        <p:nvSpPr>
          <p:cNvPr id="228" name="PlaceHolder 23"/>
          <p:cNvSpPr>
            <a:spLocks noGrp="1"/>
          </p:cNvSpPr>
          <p:nvPr>
            <p:ph type="subTitle"/>
          </p:nvPr>
        </p:nvSpPr>
        <p:spPr>
          <a:xfrm>
            <a:off x="1273320" y="3577320"/>
            <a:ext cx="1317240" cy="50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>
                <a:solidFill>
                  <a:srgbClr val="000000"/>
                </a:solidFill>
                <a:latin typeface="Open Sans"/>
                <a:ea typeface="Open Sans"/>
              </a:rPr>
              <a:t>Estadisticas</a:t>
            </a:r>
            <a:endParaRPr lang="es-ES" sz="1400" b="0" strike="noStrike" spc="-1">
              <a:latin typeface="Arial"/>
            </a:endParaRPr>
          </a:p>
        </p:txBody>
      </p:sp>
      <p:sp>
        <p:nvSpPr>
          <p:cNvPr id="229" name="PlaceHolder 24"/>
          <p:cNvSpPr>
            <a:spLocks noGrp="1"/>
          </p:cNvSpPr>
          <p:nvPr>
            <p:ph type="subTitle"/>
          </p:nvPr>
        </p:nvSpPr>
        <p:spPr>
          <a:xfrm>
            <a:off x="7008480" y="3557160"/>
            <a:ext cx="1641960" cy="3808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spc="-1" dirty="0">
                <a:solidFill>
                  <a:srgbClr val="000000"/>
                </a:solidFill>
                <a:latin typeface="Open Sans"/>
                <a:ea typeface="Open Sans"/>
              </a:rPr>
              <a:t>PEST</a:t>
            </a:r>
            <a:endParaRPr lang="es-ES" sz="1400" b="0" strike="noStrike" spc="-1" dirty="0">
              <a:latin typeface="Arial"/>
            </a:endParaRPr>
          </a:p>
        </p:txBody>
      </p:sp>
      <p:sp>
        <p:nvSpPr>
          <p:cNvPr id="230" name="Google Shape;176;p3"/>
          <p:cNvSpPr/>
          <p:nvPr/>
        </p:nvSpPr>
        <p:spPr>
          <a:xfrm rot="21196200">
            <a:off x="6807960" y="4449600"/>
            <a:ext cx="180720" cy="152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31" name="Google Shape;177;p3"/>
          <p:cNvSpPr/>
          <p:nvPr/>
        </p:nvSpPr>
        <p:spPr>
          <a:xfrm rot="21196200">
            <a:off x="1069920" y="3708000"/>
            <a:ext cx="180720" cy="152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32" name="PlaceHolder 25"/>
          <p:cNvSpPr>
            <a:spLocks noGrp="1"/>
          </p:cNvSpPr>
          <p:nvPr>
            <p:ph type="title"/>
          </p:nvPr>
        </p:nvSpPr>
        <p:spPr>
          <a:xfrm>
            <a:off x="3371760" y="342684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08</a:t>
            </a:r>
            <a:endParaRPr lang="es-E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6"/>
          <p:cNvSpPr>
            <a:spLocks noGrp="1"/>
          </p:cNvSpPr>
          <p:nvPr>
            <p:ph type="title"/>
          </p:nvPr>
        </p:nvSpPr>
        <p:spPr>
          <a:xfrm>
            <a:off x="329400" y="177192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01</a:t>
            </a:r>
            <a:endParaRPr lang="es-E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7"/>
          <p:cNvSpPr>
            <a:spLocks noGrp="1"/>
          </p:cNvSpPr>
          <p:nvPr>
            <p:ph type="title"/>
          </p:nvPr>
        </p:nvSpPr>
        <p:spPr>
          <a:xfrm>
            <a:off x="288360" y="4212720"/>
            <a:ext cx="899640" cy="651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10</a:t>
            </a:r>
            <a:endParaRPr lang="es-E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Google Shape;181;p3"/>
          <p:cNvSpPr/>
          <p:nvPr/>
        </p:nvSpPr>
        <p:spPr>
          <a:xfrm rot="21196200">
            <a:off x="1039680" y="4491000"/>
            <a:ext cx="180720" cy="152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36" name="PlaceHolder 28"/>
          <p:cNvSpPr>
            <a:spLocks noGrp="1"/>
          </p:cNvSpPr>
          <p:nvPr>
            <p:ph type="subTitle"/>
          </p:nvPr>
        </p:nvSpPr>
        <p:spPr>
          <a:xfrm>
            <a:off x="1159560" y="4070880"/>
            <a:ext cx="157896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10</a:t>
            </a:r>
            <a:endParaRPr lang="es-ES" sz="1600" b="0" strike="noStrike" spc="-1">
              <a:latin typeface="Arial"/>
            </a:endParaRPr>
          </a:p>
        </p:txBody>
      </p:sp>
      <p:sp>
        <p:nvSpPr>
          <p:cNvPr id="237" name="Google Shape;183;p3"/>
          <p:cNvSpPr/>
          <p:nvPr/>
        </p:nvSpPr>
        <p:spPr>
          <a:xfrm rot="21196200">
            <a:off x="4161240" y="3707640"/>
            <a:ext cx="180720" cy="152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38" name="Google Shape;184;p3"/>
          <p:cNvSpPr/>
          <p:nvPr/>
        </p:nvSpPr>
        <p:spPr>
          <a:xfrm rot="21196200">
            <a:off x="6819120" y="3673080"/>
            <a:ext cx="180720" cy="152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39" name="PlaceHolder 29"/>
          <p:cNvSpPr>
            <a:spLocks noGrp="1"/>
          </p:cNvSpPr>
          <p:nvPr>
            <p:ph type="subTitle"/>
          </p:nvPr>
        </p:nvSpPr>
        <p:spPr>
          <a:xfrm>
            <a:off x="4168440" y="4069080"/>
            <a:ext cx="157896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11</a:t>
            </a:r>
            <a:endParaRPr lang="es-ES" sz="1600" b="0" strike="noStrike" spc="-1">
              <a:latin typeface="Arial"/>
            </a:endParaRPr>
          </a:p>
        </p:txBody>
      </p:sp>
      <p:sp>
        <p:nvSpPr>
          <p:cNvPr id="240" name="PlaceHolder 30"/>
          <p:cNvSpPr>
            <a:spLocks noGrp="1"/>
          </p:cNvSpPr>
          <p:nvPr>
            <p:ph type="subTitle"/>
          </p:nvPr>
        </p:nvSpPr>
        <p:spPr>
          <a:xfrm>
            <a:off x="6948720" y="4070880"/>
            <a:ext cx="1578960" cy="354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6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12</a:t>
            </a:r>
            <a:endParaRPr lang="es-ES" sz="1600" b="0" strike="noStrike" spc="-1">
              <a:latin typeface="Arial"/>
            </a:endParaRPr>
          </a:p>
        </p:txBody>
      </p:sp>
      <p:sp>
        <p:nvSpPr>
          <p:cNvPr id="241" name="Google Shape;187;p3"/>
          <p:cNvSpPr/>
          <p:nvPr/>
        </p:nvSpPr>
        <p:spPr>
          <a:xfrm rot="21196200">
            <a:off x="4177800" y="4491000"/>
            <a:ext cx="180720" cy="152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42" name="PlaceHolder 31"/>
          <p:cNvSpPr>
            <a:spLocks noGrp="1"/>
          </p:cNvSpPr>
          <p:nvPr>
            <p:ph type="title"/>
          </p:nvPr>
        </p:nvSpPr>
        <p:spPr>
          <a:xfrm>
            <a:off x="3424320" y="4211640"/>
            <a:ext cx="848880" cy="711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11</a:t>
            </a:r>
            <a:endParaRPr lang="es-E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2"/>
          <p:cNvSpPr>
            <a:spLocks noGrp="1"/>
          </p:cNvSpPr>
          <p:nvPr>
            <p:ph type="title"/>
          </p:nvPr>
        </p:nvSpPr>
        <p:spPr>
          <a:xfrm>
            <a:off x="6060600" y="341496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09</a:t>
            </a:r>
            <a:endParaRPr lang="es-ES" sz="3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3"/>
          <p:cNvSpPr>
            <a:spLocks noGrp="1"/>
          </p:cNvSpPr>
          <p:nvPr>
            <p:ph type="title"/>
          </p:nvPr>
        </p:nvSpPr>
        <p:spPr>
          <a:xfrm>
            <a:off x="6097680" y="4195080"/>
            <a:ext cx="899640" cy="6685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3500" b="0" strike="noStrike" spc="-1" dirty="0">
                <a:solidFill>
                  <a:srgbClr val="000000"/>
                </a:solidFill>
                <a:latin typeface="Montserrat ExtraBold"/>
                <a:ea typeface="Montserrat ExtraBold"/>
              </a:rPr>
              <a:t>12</a:t>
            </a:r>
            <a:endParaRPr lang="es-ES" sz="35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34"/>
          <p:cNvSpPr>
            <a:spLocks noGrp="1"/>
          </p:cNvSpPr>
          <p:nvPr>
            <p:ph type="subTitle"/>
          </p:nvPr>
        </p:nvSpPr>
        <p:spPr>
          <a:xfrm>
            <a:off x="1273320" y="4347720"/>
            <a:ext cx="1757160" cy="3808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spc="-1" dirty="0">
                <a:solidFill>
                  <a:srgbClr val="000000"/>
                </a:solidFill>
                <a:latin typeface="Open Sans"/>
                <a:ea typeface="Open Sans"/>
              </a:rPr>
              <a:t>Marketing</a:t>
            </a:r>
            <a:endParaRPr lang="es-ES" sz="1400" b="0" strike="noStrike" spc="-1" dirty="0">
              <a:latin typeface="Arial"/>
            </a:endParaRPr>
          </a:p>
        </p:txBody>
      </p:sp>
      <p:sp>
        <p:nvSpPr>
          <p:cNvPr id="246" name="PlaceHolder 35"/>
          <p:cNvSpPr>
            <a:spLocks noGrp="1"/>
          </p:cNvSpPr>
          <p:nvPr>
            <p:ph type="subTitle"/>
          </p:nvPr>
        </p:nvSpPr>
        <p:spPr>
          <a:xfrm>
            <a:off x="7092000" y="4348800"/>
            <a:ext cx="1831320" cy="50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spc="-1" dirty="0">
                <a:solidFill>
                  <a:srgbClr val="000000"/>
                </a:solidFill>
                <a:latin typeface="Open Sans"/>
                <a:ea typeface="Open Sans"/>
              </a:rPr>
              <a:t>Forma juridica</a:t>
            </a:r>
            <a:endParaRPr lang="es-ES" sz="1400" b="0" strike="noStrike" spc="-1" dirty="0">
              <a:latin typeface="Arial"/>
            </a:endParaRPr>
          </a:p>
        </p:txBody>
      </p:sp>
      <p:sp>
        <p:nvSpPr>
          <p:cNvPr id="247" name="PlaceHolder 36"/>
          <p:cNvSpPr>
            <a:spLocks noGrp="1"/>
          </p:cNvSpPr>
          <p:nvPr>
            <p:ph type="subTitle"/>
          </p:nvPr>
        </p:nvSpPr>
        <p:spPr>
          <a:xfrm>
            <a:off x="4271760" y="4348800"/>
            <a:ext cx="1887120" cy="5083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ODS</a:t>
            </a:r>
            <a:endParaRPr lang="es-ES" sz="1400" b="0" strike="noStrike" spc="-1" dirty="0">
              <a:latin typeface="Arial"/>
            </a:endParaRPr>
          </a:p>
        </p:txBody>
      </p:sp>
      <p:sp>
        <p:nvSpPr>
          <p:cNvPr id="248" name="Google Shape;194;p3"/>
          <p:cNvSpPr/>
          <p:nvPr/>
        </p:nvSpPr>
        <p:spPr>
          <a:xfrm>
            <a:off x="4851720" y="171000"/>
            <a:ext cx="644040" cy="1315440"/>
          </a:xfrm>
          <a:prstGeom prst="rect">
            <a:avLst/>
          </a:prstGeom>
          <a:solidFill>
            <a:srgbClr val="F2F2F2"/>
          </a:solidFill>
          <a:ln w="9525">
            <a:solidFill>
              <a:srgbClr val="F2F2F2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49" name="Google Shape;195;p3"/>
          <p:cNvSpPr/>
          <p:nvPr/>
        </p:nvSpPr>
        <p:spPr>
          <a:xfrm>
            <a:off x="4367520" y="3569760"/>
            <a:ext cx="1284120" cy="395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400" b="0" strike="noStrike" spc="-1">
                <a:solidFill>
                  <a:srgbClr val="000000"/>
                </a:solidFill>
                <a:latin typeface="Arial"/>
                <a:ea typeface="Arial"/>
              </a:rPr>
              <a:t>DAFO</a:t>
            </a:r>
            <a:endParaRPr lang="es-E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2;g2b81c6d3f78_0_7"/>
          <p:cNvSpPr/>
          <p:nvPr/>
        </p:nvSpPr>
        <p:spPr>
          <a:xfrm>
            <a:off x="158400" y="156960"/>
            <a:ext cx="4484520" cy="1315440"/>
          </a:xfrm>
          <a:prstGeom prst="rect">
            <a:avLst/>
          </a:pr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sp>
        <p:nvSpPr>
          <p:cNvPr id="324" name="PlaceHolder 1"/>
          <p:cNvSpPr>
            <a:spLocks noGrp="1"/>
          </p:cNvSpPr>
          <p:nvPr>
            <p:ph type="subTitle"/>
          </p:nvPr>
        </p:nvSpPr>
        <p:spPr>
          <a:xfrm>
            <a:off x="189000" y="532080"/>
            <a:ext cx="5366520" cy="56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2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ESTADISTICAS</a:t>
            </a:r>
            <a:endParaRPr lang="es-ES" sz="2200" b="0" strike="noStrike" spc="-1">
              <a:latin typeface="Arial"/>
            </a:endParaRPr>
          </a:p>
        </p:txBody>
      </p:sp>
      <p:pic>
        <p:nvPicPr>
          <p:cNvPr id="325" name="Google Shape;324;g2b81c6d3f78_0_7"/>
          <p:cNvPicPr/>
          <p:nvPr/>
        </p:nvPicPr>
        <p:blipFill>
          <a:blip r:embed="rId2"/>
          <a:stretch/>
        </p:blipFill>
        <p:spPr>
          <a:xfrm>
            <a:off x="189000" y="1544760"/>
            <a:ext cx="4980240" cy="3476880"/>
          </a:xfrm>
          <a:prstGeom prst="rect">
            <a:avLst/>
          </a:prstGeom>
          <a:ln w="0">
            <a:noFill/>
          </a:ln>
        </p:spPr>
      </p:pic>
      <p:pic>
        <p:nvPicPr>
          <p:cNvPr id="326" name="Google Shape;325;g2b81c6d3f78_0_7"/>
          <p:cNvPicPr/>
          <p:nvPr/>
        </p:nvPicPr>
        <p:blipFill>
          <a:blip r:embed="rId3"/>
          <a:stretch/>
        </p:blipFill>
        <p:spPr>
          <a:xfrm>
            <a:off x="5097960" y="156960"/>
            <a:ext cx="3869280" cy="1315440"/>
          </a:xfrm>
          <a:prstGeom prst="rect">
            <a:avLst/>
          </a:prstGeom>
          <a:ln w="0">
            <a:noFill/>
          </a:ln>
        </p:spPr>
      </p:pic>
      <p:pic>
        <p:nvPicPr>
          <p:cNvPr id="327" name="Google Shape;326;g2b81c6d3f78_0_7"/>
          <p:cNvPicPr/>
          <p:nvPr/>
        </p:nvPicPr>
        <p:blipFill>
          <a:blip r:embed="rId4"/>
          <a:stretch/>
        </p:blipFill>
        <p:spPr>
          <a:xfrm>
            <a:off x="5326920" y="1544760"/>
            <a:ext cx="3588120" cy="34768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08</a:t>
            </a:r>
            <a:endParaRPr lang="es-ES" sz="1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Google Shape;332;g1f19c425526_0_7"/>
          <p:cNvSpPr/>
          <p:nvPr/>
        </p:nvSpPr>
        <p:spPr>
          <a:xfrm rot="21196200">
            <a:off x="3094560" y="896040"/>
            <a:ext cx="367200" cy="368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330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08</a:t>
            </a:r>
            <a:endParaRPr lang="es-E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466272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700" b="0" strike="noStrike" spc="-1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DAFO</a:t>
            </a:r>
            <a:endParaRPr lang="es-ES" sz="17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700" b="0" strike="noStrike" spc="-1">
              <a:latin typeface="Arial"/>
            </a:endParaRPr>
          </a:p>
        </p:txBody>
      </p:sp>
      <p:pic>
        <p:nvPicPr>
          <p:cNvPr id="332" name="Google Shape;335;g1f19c425526_0_7"/>
          <p:cNvPicPr/>
          <p:nvPr/>
        </p:nvPicPr>
        <p:blipFill>
          <a:blip r:embed="rId2"/>
          <a:stretch/>
        </p:blipFill>
        <p:spPr>
          <a:xfrm>
            <a:off x="3660840" y="540000"/>
            <a:ext cx="5210280" cy="4000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69160" y="51408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0" spc="-1" dirty="0">
                <a:solidFill>
                  <a:srgbClr val="000000"/>
                </a:solidFill>
                <a:latin typeface="Montserrat ExtraBold"/>
              </a:rPr>
              <a:t>09</a:t>
            </a:r>
            <a:endParaRPr lang="es-ES" sz="1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Google Shape;350;g1f10b065f04_0_37"/>
          <p:cNvSpPr/>
          <p:nvPr/>
        </p:nvSpPr>
        <p:spPr>
          <a:xfrm rot="21196200">
            <a:off x="2750213" y="861398"/>
            <a:ext cx="367200" cy="368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340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10</a:t>
            </a:r>
            <a:endParaRPr lang="es-E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246312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700" b="0" strike="noStrike" spc="-1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PEST  </a:t>
            </a:r>
            <a:endParaRPr lang="es-ES" sz="1700" b="0" strike="noStrike" spc="-1">
              <a:latin typeface="Arial"/>
            </a:endParaRPr>
          </a:p>
        </p:txBody>
      </p:sp>
      <p:pic>
        <p:nvPicPr>
          <p:cNvPr id="342" name="Google Shape;353;g1f10b065f04_0_37"/>
          <p:cNvPicPr/>
          <p:nvPr/>
        </p:nvPicPr>
        <p:blipFill>
          <a:blip r:embed="rId2"/>
          <a:stretch/>
        </p:blipFill>
        <p:spPr>
          <a:xfrm>
            <a:off x="3398040" y="514080"/>
            <a:ext cx="5486760" cy="41148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0" spc="-1" dirty="0">
                <a:solidFill>
                  <a:srgbClr val="000000"/>
                </a:solidFill>
                <a:latin typeface="Montserrat ExtraBold"/>
              </a:rPr>
              <a:t>10</a:t>
            </a:r>
            <a:endParaRPr lang="es-ES" sz="1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Google Shape;295;g2b81c6d3f78_0_41"/>
          <p:cNvSpPr/>
          <p:nvPr/>
        </p:nvSpPr>
        <p:spPr>
          <a:xfrm rot="21196200">
            <a:off x="2725758" y="776978"/>
            <a:ext cx="367200" cy="368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309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 dirty="0">
                <a:solidFill>
                  <a:srgbClr val="000000"/>
                </a:solidFill>
                <a:latin typeface="Montserrat ExtraBold"/>
                <a:ea typeface="Montserrat ExtraBold"/>
              </a:rPr>
              <a:t>SECCION </a:t>
            </a:r>
            <a:r>
              <a:rPr lang="en" sz="2400" spc="-1" dirty="0">
                <a:solidFill>
                  <a:srgbClr val="000000"/>
                </a:solidFill>
                <a:latin typeface="Montserrat ExtraBold"/>
                <a:ea typeface="Montserrat ExtraBold"/>
              </a:rPr>
              <a:t>10</a:t>
            </a:r>
            <a:endParaRPr lang="es-ES" sz="2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289008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700" b="0" strike="noStrike" spc="-1" dirty="0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Marketing </a:t>
            </a:r>
            <a:endParaRPr lang="es-E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700" b="0" strike="noStrike" spc="-1" dirty="0">
              <a:latin typeface="Arial"/>
            </a:endParaRPr>
          </a:p>
        </p:txBody>
      </p:sp>
      <p:pic>
        <p:nvPicPr>
          <p:cNvPr id="311" name="Google Shape;298;g2b81c6d3f78_0_41"/>
          <p:cNvPicPr/>
          <p:nvPr/>
        </p:nvPicPr>
        <p:blipFill>
          <a:blip r:embed="rId2"/>
          <a:stretch/>
        </p:blipFill>
        <p:spPr>
          <a:xfrm>
            <a:off x="3384054" y="540000"/>
            <a:ext cx="5353177" cy="406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1243800" y="586440"/>
            <a:ext cx="168948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0" b="0" strike="noStrike" spc="-1" dirty="0">
                <a:solidFill>
                  <a:srgbClr val="000000"/>
                </a:solidFill>
                <a:latin typeface="Montserrat ExtraBold"/>
                <a:ea typeface="Montserrat ExtraBold"/>
              </a:rPr>
              <a:t>11</a:t>
            </a:r>
            <a:endParaRPr lang="es-ES" sz="1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Google Shape;359;g2b81c6d3f78_0_52"/>
          <p:cNvSpPr/>
          <p:nvPr/>
        </p:nvSpPr>
        <p:spPr>
          <a:xfrm rot="21196200">
            <a:off x="2733480" y="838080"/>
            <a:ext cx="367200" cy="368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345" name="PlaceHolder 2"/>
          <p:cNvSpPr>
            <a:spLocks noGrp="1"/>
          </p:cNvSpPr>
          <p:nvPr>
            <p:ph type="title"/>
          </p:nvPr>
        </p:nvSpPr>
        <p:spPr>
          <a:xfrm>
            <a:off x="720000" y="370620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11</a:t>
            </a:r>
            <a:endParaRPr lang="es-E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466272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7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700" b="0" strike="noStrike" spc="-1"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466272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700" b="0" strike="noStrike" spc="-1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Aportacion global</a:t>
            </a:r>
            <a:endParaRPr lang="es-ES" sz="17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700" b="0" strike="noStrike" spc="-1">
              <a:latin typeface="Arial"/>
            </a:endParaRPr>
          </a:p>
        </p:txBody>
      </p:sp>
      <p:pic>
        <p:nvPicPr>
          <p:cNvPr id="348" name="Google Shape;363;g2b81c6d3f78_0_52"/>
          <p:cNvPicPr/>
          <p:nvPr/>
        </p:nvPicPr>
        <p:blipFill>
          <a:blip r:embed="rId2"/>
          <a:stretch/>
        </p:blipFill>
        <p:spPr>
          <a:xfrm>
            <a:off x="3340800" y="540000"/>
            <a:ext cx="5490720" cy="406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1090440" y="509040"/>
            <a:ext cx="18720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12</a:t>
            </a:r>
            <a:endParaRPr lang="es-ES" sz="1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Google Shape;369;g2b81c6d3f78_0_62"/>
          <p:cNvSpPr/>
          <p:nvPr/>
        </p:nvSpPr>
        <p:spPr>
          <a:xfrm rot="21196200">
            <a:off x="2867760" y="907920"/>
            <a:ext cx="367200" cy="368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351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12</a:t>
            </a:r>
            <a:endParaRPr lang="es-E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466272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7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700" b="0" strike="noStrike" spc="-1"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466272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700" spc="-1" dirty="0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Forma juridica</a:t>
            </a:r>
            <a:endParaRPr lang="es-ES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700" b="0" strike="noStrike" spc="-1" dirty="0">
              <a:latin typeface="Arial"/>
            </a:endParaRPr>
          </a:p>
        </p:txBody>
      </p:sp>
      <p:pic>
        <p:nvPicPr>
          <p:cNvPr id="354" name="Google Shape;373;g2b81c6d3f78_0_62"/>
          <p:cNvPicPr/>
          <p:nvPr/>
        </p:nvPicPr>
        <p:blipFill>
          <a:blip r:embed="rId2"/>
          <a:stretch/>
        </p:blipFill>
        <p:spPr>
          <a:xfrm>
            <a:off x="3593880" y="540000"/>
            <a:ext cx="5237640" cy="3928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466272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7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700" b="0" strike="noStrike" spc="-1">
              <a:latin typeface="Arial"/>
            </a:endParaRPr>
          </a:p>
        </p:txBody>
      </p:sp>
      <p:pic>
        <p:nvPicPr>
          <p:cNvPr id="356" name="Google Shape;379;g1f1cd043472_0_94"/>
          <p:cNvPicPr/>
          <p:nvPr/>
        </p:nvPicPr>
        <p:blipFill>
          <a:blip r:embed="rId2"/>
          <a:stretch/>
        </p:blipFill>
        <p:spPr>
          <a:xfrm>
            <a:off x="1327680" y="218520"/>
            <a:ext cx="6259680" cy="4706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01</a:t>
            </a:r>
            <a:endParaRPr lang="es-ES" sz="1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Google Shape;201;p5"/>
          <p:cNvSpPr/>
          <p:nvPr/>
        </p:nvSpPr>
        <p:spPr>
          <a:xfrm rot="21196200">
            <a:off x="2615400" y="914040"/>
            <a:ext cx="367200" cy="368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52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01</a:t>
            </a:r>
            <a:endParaRPr lang="es-E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466272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700" b="0" strike="noStrike" spc="-1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Equipo Opal SL</a:t>
            </a:r>
            <a:endParaRPr lang="es-ES" sz="1700" b="0" strike="noStrike" spc="-1">
              <a:latin typeface="Arial"/>
            </a:endParaRPr>
          </a:p>
        </p:txBody>
      </p:sp>
      <p:pic>
        <p:nvPicPr>
          <p:cNvPr id="254" name="Google Shape;204;p5"/>
          <p:cNvPicPr/>
          <p:nvPr/>
        </p:nvPicPr>
        <p:blipFill>
          <a:blip r:embed="rId2"/>
          <a:stretch/>
        </p:blipFill>
        <p:spPr>
          <a:xfrm>
            <a:off x="4365720" y="1150920"/>
            <a:ext cx="4362480" cy="3381120"/>
          </a:xfrm>
          <a:prstGeom prst="rect">
            <a:avLst/>
          </a:prstGeom>
          <a:ln w="0">
            <a:noFill/>
          </a:ln>
        </p:spPr>
      </p:pic>
      <p:pic>
        <p:nvPicPr>
          <p:cNvPr id="255" name="Google Shape;205;p5"/>
          <p:cNvPicPr/>
          <p:nvPr/>
        </p:nvPicPr>
        <p:blipFill>
          <a:blip r:embed="rId3"/>
          <a:stretch/>
        </p:blipFill>
        <p:spPr>
          <a:xfrm>
            <a:off x="6036480" y="95760"/>
            <a:ext cx="1105560" cy="1100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ubTitle"/>
          </p:nvPr>
        </p:nvSpPr>
        <p:spPr>
          <a:xfrm>
            <a:off x="0" y="1498320"/>
            <a:ext cx="222444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MIGUEL A. GARCIA</a:t>
            </a:r>
            <a:endParaRPr lang="es-ES" sz="1500" b="0" strike="noStrike" spc="-1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subTitle"/>
          </p:nvPr>
        </p:nvSpPr>
        <p:spPr>
          <a:xfrm>
            <a:off x="358920" y="4099680"/>
            <a:ext cx="139392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400" b="0" u="sng" strike="noStrike" spc="-1" dirty="0">
                <a:solidFill>
                  <a:srgbClr val="000000"/>
                </a:solidFill>
                <a:uFillTx/>
                <a:latin typeface="Montserrat ExtraBold"/>
                <a:ea typeface="Montserrat ExtraBold"/>
              </a:rPr>
              <a:t>Formacion: </a:t>
            </a:r>
            <a:r>
              <a:rPr lang="en" sz="1300" b="0" i="1" strike="noStrike" spc="-1" dirty="0">
                <a:solidFill>
                  <a:srgbClr val="000000"/>
                </a:solidFill>
                <a:latin typeface="Montserrat ExtraBold"/>
                <a:ea typeface="Montserrat ExtraBold"/>
              </a:rPr>
              <a:t>FP</a:t>
            </a:r>
            <a:r>
              <a:rPr lang="en" sz="1300" b="0" u="sng" strike="noStrike" spc="-1" dirty="0">
                <a:solidFill>
                  <a:srgbClr val="000000"/>
                </a:solidFill>
                <a:uFillTx/>
                <a:latin typeface="Montserrat ExtraBold"/>
                <a:ea typeface="Montserrat ExtraBold"/>
              </a:rPr>
              <a:t>  </a:t>
            </a:r>
            <a:r>
              <a:rPr lang="en" sz="1300" b="0" i="1" strike="noStrike" spc="-1" dirty="0">
                <a:solidFill>
                  <a:srgbClr val="000000"/>
                </a:solidFill>
                <a:latin typeface="Montserrat ExtraBold"/>
                <a:ea typeface="Montserrat ExtraBold"/>
              </a:rPr>
              <a:t>SMR-DAW</a:t>
            </a:r>
            <a:endParaRPr lang="es-ES" sz="1300" b="0" strike="noStrike" spc="-1" dirty="0">
              <a:latin typeface="Arial"/>
            </a:endParaRPr>
          </a:p>
        </p:txBody>
      </p:sp>
      <p:sp>
        <p:nvSpPr>
          <p:cNvPr id="258" name="Google Shape;212;p4"/>
          <p:cNvSpPr/>
          <p:nvPr/>
        </p:nvSpPr>
        <p:spPr>
          <a:xfrm>
            <a:off x="158400" y="156960"/>
            <a:ext cx="4813920" cy="1138680"/>
          </a:xfrm>
          <a:prstGeom prst="rect">
            <a:avLst/>
          </a:pr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pic>
        <p:nvPicPr>
          <p:cNvPr id="259" name="Google Shape;213;p4"/>
          <p:cNvPicPr/>
          <p:nvPr/>
        </p:nvPicPr>
        <p:blipFill>
          <a:blip r:embed="rId3"/>
          <a:stretch/>
        </p:blipFill>
        <p:spPr>
          <a:xfrm>
            <a:off x="6522840" y="182520"/>
            <a:ext cx="1322280" cy="1315440"/>
          </a:xfrm>
          <a:prstGeom prst="rect">
            <a:avLst/>
          </a:prstGeom>
          <a:ln w="0">
            <a:noFill/>
          </a:ln>
        </p:spPr>
      </p:pic>
      <p:sp>
        <p:nvSpPr>
          <p:cNvPr id="260" name="PlaceHolder 3"/>
          <p:cNvSpPr>
            <a:spLocks noGrp="1"/>
          </p:cNvSpPr>
          <p:nvPr>
            <p:ph type="subTitle"/>
          </p:nvPr>
        </p:nvSpPr>
        <p:spPr>
          <a:xfrm>
            <a:off x="2344680" y="1498320"/>
            <a:ext cx="236232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CHRISTIAN VAZQUEZ</a:t>
            </a:r>
            <a:endParaRPr lang="es-ES" sz="1500" b="0" strike="noStrike" spc="-1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subTitle"/>
          </p:nvPr>
        </p:nvSpPr>
        <p:spPr>
          <a:xfrm>
            <a:off x="4763880" y="1498320"/>
            <a:ext cx="222444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ALVARO MEDINA</a:t>
            </a:r>
            <a:endParaRPr lang="es-ES" sz="1500" b="0" strike="noStrike" spc="-1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 type="subTitle"/>
          </p:nvPr>
        </p:nvSpPr>
        <p:spPr>
          <a:xfrm>
            <a:off x="6872040" y="1498320"/>
            <a:ext cx="222444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5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RAUL MORALES</a:t>
            </a:r>
            <a:endParaRPr lang="es-ES" sz="1500" b="0" strike="noStrike" spc="-1"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subTitle"/>
          </p:nvPr>
        </p:nvSpPr>
        <p:spPr>
          <a:xfrm>
            <a:off x="2757240" y="4099680"/>
            <a:ext cx="158544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400" b="0" u="sng" strike="noStrike" spc="-1" dirty="0">
                <a:solidFill>
                  <a:srgbClr val="000000"/>
                </a:solidFill>
                <a:uFillTx/>
                <a:latin typeface="Montserrat ExtraBold"/>
                <a:ea typeface="Montserrat ExtraBold"/>
              </a:rPr>
              <a:t>Formacion: </a:t>
            </a:r>
            <a:r>
              <a:rPr lang="en" sz="1300" b="0" i="1" strike="noStrike" spc="-1" dirty="0">
                <a:solidFill>
                  <a:srgbClr val="000000"/>
                </a:solidFill>
                <a:latin typeface="Montserrat ExtraBold"/>
                <a:ea typeface="Montserrat ExtraBold"/>
              </a:rPr>
              <a:t>Bachillerato FP-DAW</a:t>
            </a:r>
            <a:endParaRPr lang="es-ES" sz="1300" b="0" strike="noStrike" spc="-1" dirty="0">
              <a:latin typeface="Arial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 type="subTitle"/>
          </p:nvPr>
        </p:nvSpPr>
        <p:spPr>
          <a:xfrm>
            <a:off x="5056200" y="4099680"/>
            <a:ext cx="1585439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400" b="0" u="sng" strike="noStrike" spc="-1" dirty="0">
                <a:solidFill>
                  <a:srgbClr val="000000"/>
                </a:solidFill>
                <a:uFillTx/>
                <a:latin typeface="Montserrat ExtraBold"/>
                <a:ea typeface="Montserrat ExtraBold"/>
              </a:rPr>
              <a:t>Formacion: </a:t>
            </a:r>
            <a:r>
              <a:rPr lang="en" sz="1300" b="0" i="1" strike="noStrike" spc="-1" dirty="0">
                <a:solidFill>
                  <a:srgbClr val="000000"/>
                </a:solidFill>
                <a:latin typeface="Montserrat ExtraBold"/>
                <a:ea typeface="Montserrat ExtraBold"/>
              </a:rPr>
              <a:t>Bachillerato FP-DAW</a:t>
            </a:r>
            <a:endParaRPr lang="es-ES" sz="1300" b="0" strike="noStrike" spc="-1" dirty="0">
              <a:latin typeface="Arial"/>
            </a:endParaRPr>
          </a:p>
        </p:txBody>
      </p:sp>
      <p:sp>
        <p:nvSpPr>
          <p:cNvPr id="268" name="PlaceHolder 8"/>
          <p:cNvSpPr>
            <a:spLocks noGrp="1"/>
          </p:cNvSpPr>
          <p:nvPr>
            <p:ph type="subTitle"/>
          </p:nvPr>
        </p:nvSpPr>
        <p:spPr>
          <a:xfrm>
            <a:off x="7287480" y="4099680"/>
            <a:ext cx="1393920" cy="3166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spcAft>
                <a:spcPts val="1599"/>
              </a:spcAft>
              <a:buNone/>
              <a:tabLst>
                <a:tab pos="0" algn="l"/>
              </a:tabLst>
            </a:pPr>
            <a:r>
              <a:rPr lang="en" sz="1400" b="0" u="sng" strike="noStrike" spc="-1">
                <a:solidFill>
                  <a:srgbClr val="000000"/>
                </a:solidFill>
                <a:uFillTx/>
                <a:latin typeface="Montserrat ExtraBold"/>
                <a:ea typeface="Montserrat ExtraBold"/>
              </a:rPr>
              <a:t>Formacion: </a:t>
            </a:r>
            <a:r>
              <a:rPr lang="en" sz="1300" b="0" i="1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FP</a:t>
            </a:r>
            <a:r>
              <a:rPr lang="en" sz="1300" b="0" u="sng" strike="noStrike" spc="-1">
                <a:solidFill>
                  <a:srgbClr val="000000"/>
                </a:solidFill>
                <a:uFillTx/>
                <a:latin typeface="Montserrat ExtraBold"/>
                <a:ea typeface="Montserrat ExtraBold"/>
              </a:rPr>
              <a:t>  </a:t>
            </a:r>
            <a:r>
              <a:rPr lang="en" sz="1300" b="0" i="1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SMR-DAW</a:t>
            </a:r>
            <a:endParaRPr lang="es-ES" sz="1300" b="0" strike="noStrike" spc="-1">
              <a:latin typeface="Arial"/>
            </a:endParaRPr>
          </a:p>
        </p:txBody>
      </p:sp>
      <p:sp>
        <p:nvSpPr>
          <p:cNvPr id="269" name="PlaceHolder 9"/>
          <p:cNvSpPr>
            <a:spLocks noGrp="1"/>
          </p:cNvSpPr>
          <p:nvPr>
            <p:ph type="subTitle"/>
          </p:nvPr>
        </p:nvSpPr>
        <p:spPr>
          <a:xfrm>
            <a:off x="214560" y="532080"/>
            <a:ext cx="4963680" cy="56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EQUIPO EMPRENDEDOR:</a:t>
            </a:r>
            <a:endParaRPr lang="es-ES" sz="2400" b="0" strike="noStrike" spc="-1">
              <a:latin typeface="Arial"/>
            </a:endParaRPr>
          </a:p>
        </p:txBody>
      </p:sp>
      <p:pic>
        <p:nvPicPr>
          <p:cNvPr id="270" name="Google Shape;224;p4"/>
          <p:cNvPicPr/>
          <p:nvPr/>
        </p:nvPicPr>
        <p:blipFill>
          <a:blip r:embed="rId4"/>
          <a:stretch/>
        </p:blipFill>
        <p:spPr>
          <a:xfrm>
            <a:off x="7129292" y="2213661"/>
            <a:ext cx="1756800" cy="1835280"/>
          </a:xfrm>
          <a:prstGeom prst="rect">
            <a:avLst/>
          </a:prstGeom>
          <a:ln w="0">
            <a:noFill/>
          </a:ln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992335-09A3-BC19-C504-2E11E28B55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872" y="1899000"/>
            <a:ext cx="1612456" cy="214994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7199A13-7280-21BC-A56E-98E395B44B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990" y="758208"/>
            <a:ext cx="1877907" cy="334147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334CF84-E3F9-F2AE-05CE-337F8BDA8B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" y="1966323"/>
            <a:ext cx="1904071" cy="21333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02</a:t>
            </a:r>
            <a:endParaRPr lang="es-ES" sz="1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Google Shape;230;g1f1cd043472_0_8"/>
          <p:cNvSpPr/>
          <p:nvPr/>
        </p:nvSpPr>
        <p:spPr>
          <a:xfrm rot="21196200">
            <a:off x="3037320" y="924120"/>
            <a:ext cx="367200" cy="368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73" name="PlaceHolder 2"/>
          <p:cNvSpPr>
            <a:spLocks noGrp="1"/>
          </p:cNvSpPr>
          <p:nvPr>
            <p:ph type="title"/>
          </p:nvPr>
        </p:nvSpPr>
        <p:spPr>
          <a:xfrm>
            <a:off x="720000" y="368604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02</a:t>
            </a:r>
            <a:endParaRPr lang="es-E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subTitle"/>
          </p:nvPr>
        </p:nvSpPr>
        <p:spPr>
          <a:xfrm>
            <a:off x="720000" y="4135320"/>
            <a:ext cx="466272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700" spc="-1" dirty="0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Idea de negocio </a:t>
            </a:r>
            <a:endParaRPr lang="es-ES" sz="1700" b="0" strike="noStrike" spc="-1" dirty="0">
              <a:latin typeface="Arial"/>
            </a:endParaRPr>
          </a:p>
        </p:txBody>
      </p:sp>
      <p:pic>
        <p:nvPicPr>
          <p:cNvPr id="275" name="Google Shape;233;g1f1cd043472_0_8"/>
          <p:cNvPicPr/>
          <p:nvPr/>
        </p:nvPicPr>
        <p:blipFill>
          <a:blip r:embed="rId2"/>
          <a:stretch/>
        </p:blipFill>
        <p:spPr>
          <a:xfrm>
            <a:off x="4162320" y="157320"/>
            <a:ext cx="4662720" cy="4828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F2446E5-C276-9D31-87AF-D488C9678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080" y="203514"/>
            <a:ext cx="6352184" cy="47364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33552A-5CE4-4193-E6BD-396726984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>
            <a:extLst>
              <a:ext uri="{FF2B5EF4-FFF2-40B4-BE49-F238E27FC236}">
                <a16:creationId xmlns:a16="http://schemas.microsoft.com/office/drawing/2014/main" id="{EAC98FDC-A925-14E0-817F-B87B2F887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0000"/>
            <a:ext cx="3355200" cy="155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20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03</a:t>
            </a:r>
            <a:endParaRPr lang="es-ES" sz="1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Google Shape;276;g2b81c6d3f78_0_109">
            <a:extLst>
              <a:ext uri="{FF2B5EF4-FFF2-40B4-BE49-F238E27FC236}">
                <a16:creationId xmlns:a16="http://schemas.microsoft.com/office/drawing/2014/main" id="{0B0E7692-9A9D-F6A9-D1BE-30C054C5DB9C}"/>
              </a:ext>
            </a:extLst>
          </p:cNvPr>
          <p:cNvSpPr/>
          <p:nvPr/>
        </p:nvSpPr>
        <p:spPr>
          <a:xfrm rot="21196200">
            <a:off x="2867760" y="884160"/>
            <a:ext cx="367200" cy="368280"/>
          </a:xfrm>
          <a:custGeom>
            <a:avLst/>
            <a:gdLst/>
            <a:ahLst/>
            <a:cxnLst/>
            <a:rect l="l" t="t" r="r" b="b"/>
            <a:pathLst>
              <a:path w="8583" h="8602">
                <a:moveTo>
                  <a:pt x="2200" y="0"/>
                </a:moveTo>
                <a:lnTo>
                  <a:pt x="492" y="1237"/>
                </a:lnTo>
                <a:lnTo>
                  <a:pt x="2691" y="3928"/>
                </a:lnTo>
                <a:lnTo>
                  <a:pt x="1" y="6147"/>
                </a:lnTo>
                <a:lnTo>
                  <a:pt x="1218" y="7855"/>
                </a:lnTo>
                <a:lnTo>
                  <a:pt x="4164" y="5656"/>
                </a:lnTo>
                <a:lnTo>
                  <a:pt x="6128" y="8602"/>
                </a:lnTo>
                <a:lnTo>
                  <a:pt x="7856" y="7129"/>
                </a:lnTo>
                <a:lnTo>
                  <a:pt x="5892" y="4419"/>
                </a:lnTo>
                <a:lnTo>
                  <a:pt x="8583" y="2219"/>
                </a:lnTo>
                <a:lnTo>
                  <a:pt x="7110" y="491"/>
                </a:lnTo>
                <a:lnTo>
                  <a:pt x="4419" y="2710"/>
                </a:lnTo>
                <a:lnTo>
                  <a:pt x="2200" y="0"/>
                </a:lnTo>
                <a:close/>
              </a:path>
            </a:pathLst>
          </a:cu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s-ES"/>
          </a:p>
        </p:txBody>
      </p:sp>
      <p:sp>
        <p:nvSpPr>
          <p:cNvPr id="299" name="PlaceHolder 2">
            <a:extLst>
              <a:ext uri="{FF2B5EF4-FFF2-40B4-BE49-F238E27FC236}">
                <a16:creationId xmlns:a16="http://schemas.microsoft.com/office/drawing/2014/main" id="{78588265-C67C-54E6-D932-8E1228E67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763800"/>
            <a:ext cx="4662720" cy="564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2400" b="0" strike="noStrike" spc="-1">
                <a:solidFill>
                  <a:srgbClr val="000000"/>
                </a:solidFill>
                <a:latin typeface="Montserrat ExtraBold"/>
                <a:ea typeface="Montserrat ExtraBold"/>
              </a:rPr>
              <a:t>SECCION 03</a:t>
            </a:r>
            <a:endParaRPr lang="es-ES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>
            <a:extLst>
              <a:ext uri="{FF2B5EF4-FFF2-40B4-BE49-F238E27FC236}">
                <a16:creationId xmlns:a16="http://schemas.microsoft.com/office/drawing/2014/main" id="{EE6EA520-9A73-A8B5-1CBF-FA11BEF94E9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720000" y="4222440"/>
            <a:ext cx="3355200" cy="4680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700" b="0" strike="noStrike" spc="-1" dirty="0">
                <a:solidFill>
                  <a:srgbClr val="FFFFFF"/>
                </a:solidFill>
                <a:highlight>
                  <a:srgbClr val="5B85D9"/>
                </a:highlight>
                <a:latin typeface="Open Sans"/>
                <a:ea typeface="Open Sans"/>
              </a:rPr>
              <a:t>Style guide </a:t>
            </a:r>
            <a:endParaRPr lang="es-ES" sz="1700" b="0" strike="noStrike" spc="-1" dirty="0">
              <a:latin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70221A-8681-D499-5D7B-5ADCCA72F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134" y="540000"/>
            <a:ext cx="4194570" cy="419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803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665DDB-B59A-34C0-2A61-C05DB0B1E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723FF9-CE81-11D7-767B-0A593D71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635" y="535825"/>
            <a:ext cx="2250680" cy="38957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B648F3A-2203-2C93-4BDF-7E7447382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711" y="535825"/>
            <a:ext cx="2187787" cy="3895724"/>
          </a:xfrm>
          <a:prstGeom prst="rect">
            <a:avLst/>
          </a:prstGeom>
        </p:spPr>
      </p:pic>
      <p:sp>
        <p:nvSpPr>
          <p:cNvPr id="6" name="PlaceHolder 2">
            <a:extLst>
              <a:ext uri="{FF2B5EF4-FFF2-40B4-BE49-F238E27FC236}">
                <a16:creationId xmlns:a16="http://schemas.microsoft.com/office/drawing/2014/main" id="{0578C3AF-B8F8-56E0-8DF0-C90FAF8759FB}"/>
              </a:ext>
            </a:extLst>
          </p:cNvPr>
          <p:cNvSpPr txBox="1">
            <a:spLocks/>
          </p:cNvSpPr>
          <p:nvPr/>
        </p:nvSpPr>
        <p:spPr>
          <a:xfrm>
            <a:off x="327502" y="1800813"/>
            <a:ext cx="2750959" cy="1885227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txBody>
          <a:bodyPr tIns="91440" bIns="9144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1800" dirty="0">
                <a:solidFill>
                  <a:srgbClr val="4B4A50"/>
                </a:solidFill>
                <a:latin typeface="NotoSans-Regular"/>
              </a:rPr>
              <a:t>La</a:t>
            </a:r>
            <a:r>
              <a:rPr lang="es-ES" sz="1800" b="0" i="0" u="none" strike="noStrike" baseline="0" dirty="0">
                <a:solidFill>
                  <a:srgbClr val="4B4A50"/>
                </a:solidFill>
                <a:latin typeface="NotoSans-Regular"/>
              </a:rPr>
              <a:t> combinación permite una experiencia visual atractiva y legible, transmitiendo la esencia de nuestra marca </a:t>
            </a:r>
            <a:endParaRPr lang="es-ES" sz="14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Google Shape;239;g1f1cd043472_0_0">
            <a:extLst>
              <a:ext uri="{FF2B5EF4-FFF2-40B4-BE49-F238E27FC236}">
                <a16:creationId xmlns:a16="http://schemas.microsoft.com/office/drawing/2014/main" id="{ECDD36F6-EE53-E3CC-EFC9-D6267CB84DAF}"/>
              </a:ext>
            </a:extLst>
          </p:cNvPr>
          <p:cNvSpPr/>
          <p:nvPr/>
        </p:nvSpPr>
        <p:spPr>
          <a:xfrm>
            <a:off x="144360" y="162000"/>
            <a:ext cx="3692880" cy="1032840"/>
          </a:xfrm>
          <a:prstGeom prst="rect">
            <a:avLst/>
          </a:pr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0" strike="noStrike" spc="-1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sp>
        <p:nvSpPr>
          <p:cNvPr id="8" name="PlaceHolder 1">
            <a:extLst>
              <a:ext uri="{FF2B5EF4-FFF2-40B4-BE49-F238E27FC236}">
                <a16:creationId xmlns:a16="http://schemas.microsoft.com/office/drawing/2014/main" id="{59B543E7-B89E-3BBD-2455-5AE5B8E311FE}"/>
              </a:ext>
            </a:extLst>
          </p:cNvPr>
          <p:cNvSpPr txBox="1">
            <a:spLocks/>
          </p:cNvSpPr>
          <p:nvPr/>
        </p:nvSpPr>
        <p:spPr>
          <a:xfrm>
            <a:off x="234720" y="396000"/>
            <a:ext cx="4396320" cy="56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2400" b="1" spc="-1" dirty="0">
                <a:solidFill>
                  <a:srgbClr val="000000"/>
                </a:solidFill>
                <a:latin typeface="Open Sans"/>
                <a:ea typeface="Open Sans"/>
              </a:rPr>
              <a:t>PALETA DE COLORES </a:t>
            </a:r>
            <a:endParaRPr lang="es-ES" sz="24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7253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7B0672-0BF3-E707-CD38-60AFA8A98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901DFED7-402C-68F8-85BC-BEDA04E65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928" y="540000"/>
            <a:ext cx="3685585" cy="204482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19B355E2-6C45-4818-15DC-BFF874F0A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929" y="2741976"/>
            <a:ext cx="3685585" cy="2044826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D5A3B77-84DC-FD16-B135-BC347D5BA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60" y="1591577"/>
            <a:ext cx="3690331" cy="960706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FC37D91B-00AC-BC97-7D14-C17100A20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11" y="3142389"/>
            <a:ext cx="3692880" cy="1244000"/>
          </a:xfrm>
          <a:prstGeom prst="rect">
            <a:avLst/>
          </a:prstGeom>
        </p:spPr>
      </p:pic>
      <p:sp>
        <p:nvSpPr>
          <p:cNvPr id="30" name="Google Shape;239;g1f1cd043472_0_0">
            <a:extLst>
              <a:ext uri="{FF2B5EF4-FFF2-40B4-BE49-F238E27FC236}">
                <a16:creationId xmlns:a16="http://schemas.microsoft.com/office/drawing/2014/main" id="{74BA49B6-FCED-FB75-60E6-525D786F6D75}"/>
              </a:ext>
            </a:extLst>
          </p:cNvPr>
          <p:cNvSpPr/>
          <p:nvPr/>
        </p:nvSpPr>
        <p:spPr>
          <a:xfrm>
            <a:off x="144360" y="162000"/>
            <a:ext cx="3692880" cy="1032840"/>
          </a:xfrm>
          <a:prstGeom prst="rect">
            <a:avLst/>
          </a:prstGeom>
          <a:solidFill>
            <a:srgbClr val="5B85D9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en" sz="1800" b="0" strike="noStrike" spc="-1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endParaRPr lang="es-E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endParaRPr lang="es-ES" sz="1800" b="0" strike="noStrike" spc="-1">
              <a:latin typeface="Arial"/>
            </a:endParaRPr>
          </a:p>
        </p:txBody>
      </p:sp>
      <p:sp>
        <p:nvSpPr>
          <p:cNvPr id="31" name="PlaceHolder 1">
            <a:extLst>
              <a:ext uri="{FF2B5EF4-FFF2-40B4-BE49-F238E27FC236}">
                <a16:creationId xmlns:a16="http://schemas.microsoft.com/office/drawing/2014/main" id="{CAC5B646-1D1B-3DF0-F887-26F8CAFEA85D}"/>
              </a:ext>
            </a:extLst>
          </p:cNvPr>
          <p:cNvSpPr txBox="1">
            <a:spLocks/>
          </p:cNvSpPr>
          <p:nvPr/>
        </p:nvSpPr>
        <p:spPr>
          <a:xfrm>
            <a:off x="234720" y="396000"/>
            <a:ext cx="4396320" cy="5652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en" sz="2400" b="1" spc="-1" dirty="0">
                <a:solidFill>
                  <a:srgbClr val="000000"/>
                </a:solidFill>
                <a:latin typeface="Open Sans"/>
                <a:ea typeface="Open Sans"/>
              </a:rPr>
              <a:t>TIPOGRAFÍAS </a:t>
            </a:r>
            <a:endParaRPr lang="es-ES" sz="2400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914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B711"/>
      </a:lt2>
      <a:accent1>
        <a:srgbClr val="FFB711"/>
      </a:accent1>
      <a:accent2>
        <a:srgbClr val="212121"/>
      </a:accent2>
      <a:accent3>
        <a:srgbClr val="212121"/>
      </a:accent3>
      <a:accent4>
        <a:srgbClr val="F3F3F3"/>
      </a:accent4>
      <a:accent5>
        <a:srgbClr val="D9D9D9"/>
      </a:accent5>
      <a:accent6>
        <a:srgbClr val="FFB71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B711"/>
      </a:lt2>
      <a:accent1>
        <a:srgbClr val="FFB711"/>
      </a:accent1>
      <a:accent2>
        <a:srgbClr val="212121"/>
      </a:accent2>
      <a:accent3>
        <a:srgbClr val="212121"/>
      </a:accent3>
      <a:accent4>
        <a:srgbClr val="F3F3F3"/>
      </a:accent4>
      <a:accent5>
        <a:srgbClr val="D9D9D9"/>
      </a:accent5>
      <a:accent6>
        <a:srgbClr val="FFB71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B711"/>
      </a:lt2>
      <a:accent1>
        <a:srgbClr val="FFB711"/>
      </a:accent1>
      <a:accent2>
        <a:srgbClr val="212121"/>
      </a:accent2>
      <a:accent3>
        <a:srgbClr val="212121"/>
      </a:accent3>
      <a:accent4>
        <a:srgbClr val="F3F3F3"/>
      </a:accent4>
      <a:accent5>
        <a:srgbClr val="D9D9D9"/>
      </a:accent5>
      <a:accent6>
        <a:srgbClr val="FFB71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B711"/>
      </a:lt2>
      <a:accent1>
        <a:srgbClr val="FFB711"/>
      </a:accent1>
      <a:accent2>
        <a:srgbClr val="212121"/>
      </a:accent2>
      <a:accent3>
        <a:srgbClr val="212121"/>
      </a:accent3>
      <a:accent4>
        <a:srgbClr val="F3F3F3"/>
      </a:accent4>
      <a:accent5>
        <a:srgbClr val="D9D9D9"/>
      </a:accent5>
      <a:accent6>
        <a:srgbClr val="FFB71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FFB711"/>
      </a:lt2>
      <a:accent1>
        <a:srgbClr val="FFB711"/>
      </a:accent1>
      <a:accent2>
        <a:srgbClr val="212121"/>
      </a:accent2>
      <a:accent3>
        <a:srgbClr val="212121"/>
      </a:accent3>
      <a:accent4>
        <a:srgbClr val="F3F3F3"/>
      </a:accent4>
      <a:accent5>
        <a:srgbClr val="D9D9D9"/>
      </a:accent5>
      <a:accent6>
        <a:srgbClr val="FFB71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</TotalTime>
  <Words>272</Words>
  <Application>Microsoft Office PowerPoint</Application>
  <PresentationFormat>Presentación en pantalla (16:9)</PresentationFormat>
  <Paragraphs>120</Paragraphs>
  <Slides>26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26</vt:i4>
      </vt:variant>
    </vt:vector>
  </HeadingPairs>
  <TitlesOfParts>
    <vt:vector size="38" baseType="lpstr">
      <vt:lpstr>Arial</vt:lpstr>
      <vt:lpstr>Calibri</vt:lpstr>
      <vt:lpstr>Montserrat ExtraBold</vt:lpstr>
      <vt:lpstr>NotoSans-Regular</vt:lpstr>
      <vt:lpstr>Open Sans</vt:lpstr>
      <vt:lpstr>Symbol</vt:lpstr>
      <vt:lpstr>Wingdings</vt:lpstr>
      <vt:lpstr>Office Theme</vt:lpstr>
      <vt:lpstr>Office Theme</vt:lpstr>
      <vt:lpstr>Office Theme</vt:lpstr>
      <vt:lpstr>Office Theme</vt:lpstr>
      <vt:lpstr>Office Theme</vt:lpstr>
      <vt:lpstr>Presentación de PowerPoint</vt:lpstr>
      <vt:lpstr>03</vt:lpstr>
      <vt:lpstr>01</vt:lpstr>
      <vt:lpstr>Presentación de PowerPoint</vt:lpstr>
      <vt:lpstr>02</vt:lpstr>
      <vt:lpstr>Presentación de PowerPoint</vt:lpstr>
      <vt:lpstr>03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04</vt:lpstr>
      <vt:lpstr>05</vt:lpstr>
      <vt:lpstr>06</vt:lpstr>
      <vt:lpstr>07</vt:lpstr>
      <vt:lpstr>Presentación de PowerPoint</vt:lpstr>
      <vt:lpstr>08</vt:lpstr>
      <vt:lpstr>09</vt:lpstr>
      <vt:lpstr>10</vt:lpstr>
      <vt:lpstr>11</vt:lpstr>
      <vt:lpstr>12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Raul</dc:creator>
  <dc:description/>
  <cp:lastModifiedBy>R x</cp:lastModifiedBy>
  <cp:revision>4</cp:revision>
  <dcterms:modified xsi:type="dcterms:W3CDTF">2024-02-15T19:28:31Z</dcterms:modified>
  <dc:language>es-ES</dc:language>
</cp:coreProperties>
</file>